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7" r:id="rId3"/>
    <p:sldId id="298" r:id="rId4"/>
    <p:sldId id="288" r:id="rId5"/>
    <p:sldId id="285" r:id="rId6"/>
    <p:sldId id="297" r:id="rId7"/>
    <p:sldId id="295" r:id="rId8"/>
    <p:sldId id="286" r:id="rId9"/>
    <p:sldId id="299" r:id="rId10"/>
    <p:sldId id="294" r:id="rId11"/>
    <p:sldId id="301" r:id="rId12"/>
    <p:sldId id="302" r:id="rId13"/>
    <p:sldId id="296" r:id="rId14"/>
    <p:sldId id="300" r:id="rId15"/>
    <p:sldId id="303" r:id="rId16"/>
    <p:sldId id="290" r:id="rId17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23" autoAdjust="0"/>
  </p:normalViewPr>
  <p:slideViewPr>
    <p:cSldViewPr>
      <p:cViewPr varScale="1">
        <p:scale>
          <a:sx n="77" d="100"/>
          <a:sy n="77" d="100"/>
        </p:scale>
        <p:origin x="-19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D6919-B6F2-4217-844F-0304D074C01A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0F732-51F5-4147-B308-17D74BA9F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14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9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587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039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38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79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82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28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6220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636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239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930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2076" y="4785115"/>
            <a:ext cx="14031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96202-20F0-42C1-92F2-B9005A9654A7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2478" y="4777311"/>
            <a:ext cx="17358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4767263"/>
            <a:ext cx="8024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8E2D-4989-4DFB-A330-5B726A3972E8}" type="slidenum">
              <a:rPr lang="fi-FI" smtClean="0"/>
              <a:t>‹#›</a:t>
            </a:fld>
            <a:endParaRPr lang="fi-FI"/>
          </a:p>
        </p:txBody>
      </p:sp>
      <p:pic>
        <p:nvPicPr>
          <p:cNvPr id="9219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1" y="4254334"/>
            <a:ext cx="1189325" cy="88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517" y="4860413"/>
            <a:ext cx="3158459" cy="17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02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Helsingin energiapäätös 2015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Jouni Tuomisto</a:t>
            </a:r>
          </a:p>
          <a:p>
            <a:r>
              <a:rPr lang="fi-FI" dirty="0" smtClean="0"/>
              <a:t>THL, Kuopio</a:t>
            </a:r>
          </a:p>
        </p:txBody>
      </p:sp>
    </p:spTree>
    <p:extLst>
      <p:ext uri="{BB962C8B-B14F-4D97-AF65-F5344CB8AC3E}">
        <p14:creationId xmlns:p14="http://schemas.microsoft.com/office/powerpoint/2010/main" val="14895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078" name="Picture 6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6408712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3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Päätelmiä energiaratkaisusta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Isoja terveyshaittoja ei tule mistään vaihtoehdosta – paitsi talokohtaisen puunpolton lisäämisellä.</a:t>
            </a:r>
          </a:p>
          <a:p>
            <a:r>
              <a:rPr lang="fi-FI" dirty="0" smtClean="0"/>
              <a:t>On useita erilaisia osaratkaisuja tarjolla, joita voi yhdistellä: Nesteen hukkalämpöä, bioenergiaa, merilämpöä.</a:t>
            </a:r>
          </a:p>
          <a:p>
            <a:r>
              <a:rPr lang="fi-FI" dirty="0" smtClean="0"/>
              <a:t>Loviisan ydinkaukolämpö saattaa näyttää yllättävän kustannustehokkaalta. Isona ratkaisuna se syrjäyttäisi muut.</a:t>
            </a:r>
          </a:p>
          <a:p>
            <a:r>
              <a:rPr lang="fi-FI" dirty="0" smtClean="0"/>
              <a:t>Useimmat ratkaisut muuttavat Helsingin sähköriippuvaiseksi.</a:t>
            </a:r>
          </a:p>
          <a:p>
            <a:r>
              <a:rPr lang="fi-FI" dirty="0" smtClean="0"/>
              <a:t>Nykyinen ykkösvaihtoehto eli biolämpökeskukset ei Sofian mukaan ole kustannustehokkaasta päästä, mutta kustannusarviot ovat hataria.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77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Päätelmiä arviointimenetelmästä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Kaikki tiedot jaetaan avoimesti jaetun ymmärryksen lisäämiseksi.</a:t>
            </a:r>
          </a:p>
          <a:p>
            <a:r>
              <a:rPr lang="fi-FI" dirty="0" smtClean="0"/>
              <a:t>Malliin tutustuminen auttaa ymmärtämään monimutkaista kokonaisuutta.</a:t>
            </a:r>
          </a:p>
          <a:p>
            <a:r>
              <a:rPr lang="fi-FI" dirty="0" smtClean="0"/>
              <a:t>Mallin tulokset ovat jo luoneet jäsentynyttä ja perusteltua keskustelua (esim. </a:t>
            </a:r>
            <a:r>
              <a:rPr lang="fi-FI" dirty="0" err="1" smtClean="0"/>
              <a:t>Facebookin</a:t>
            </a:r>
            <a:r>
              <a:rPr lang="fi-FI" dirty="0" smtClean="0"/>
              <a:t> Uusi energiapolitiikka -ryhmä)</a:t>
            </a:r>
          </a:p>
          <a:p>
            <a:pPr lvl="1"/>
            <a:r>
              <a:rPr lang="fi-FI" dirty="0" smtClean="0"/>
              <a:t>Uusia entistä parempia ehdotuksia noussut esiin.</a:t>
            </a:r>
          </a:p>
          <a:p>
            <a:r>
              <a:rPr lang="fi-FI" dirty="0" smtClean="0"/>
              <a:t>Mitä hyötyjä ja haittoja sinä näet?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99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150" name="Picture 6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-28311"/>
            <a:ext cx="6498657" cy="48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124" name="Picture 4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567"/>
            <a:ext cx="6417295" cy="481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8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170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-528"/>
            <a:ext cx="6345287" cy="475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1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098" name="Picture 2" descr="http://en.opasnet.org/en-opwiki/images/d/d4/Helsinki_energy_decision_20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120"/>
            <a:ext cx="5106144" cy="50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7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THL tekee arviointia?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THL:n</a:t>
            </a:r>
            <a:r>
              <a:rPr lang="fi-FI" dirty="0" smtClean="0"/>
              <a:t> tehtävänä on tuottaa päätöksentekoa tukevaa tietoa terveyteen liittyvistä asioista</a:t>
            </a:r>
            <a:r>
              <a:rPr lang="fi-FI" baseline="0" dirty="0" smtClean="0"/>
              <a:t>.</a:t>
            </a:r>
          </a:p>
          <a:p>
            <a:r>
              <a:rPr lang="fi-FI" dirty="0" smtClean="0"/>
              <a:t>Uusi vaikutusarviointiyksikkö 2015 –</a:t>
            </a:r>
          </a:p>
          <a:p>
            <a:r>
              <a:rPr lang="fi-FI" baseline="0" dirty="0" smtClean="0"/>
              <a:t>Isoissa energiaratkaisuissa mahdollisesti tärkeitä terveysnäkökohtia.</a:t>
            </a:r>
            <a:endParaRPr lang="fi-FI" baseline="0" dirty="0" smtClean="0"/>
          </a:p>
          <a:p>
            <a:r>
              <a:rPr lang="fi-FI" dirty="0" smtClean="0"/>
              <a:t>Avoimeen dataan ja vaikutus</a:t>
            </a:r>
            <a:r>
              <a:rPr lang="fi-FI" baseline="0" dirty="0" smtClean="0"/>
              <a:t>arviointiin </a:t>
            </a:r>
            <a:r>
              <a:rPr lang="fi-FI" baseline="0" dirty="0" smtClean="0"/>
              <a:t>pohjautuvaa yhteiskunnallista </a:t>
            </a:r>
            <a:r>
              <a:rPr lang="fi-FI" baseline="0" dirty="0" smtClean="0"/>
              <a:t>keskustelua tarvitaan.</a:t>
            </a:r>
            <a:endParaRPr lang="fi-FI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9564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Kaukolämmön virtaus (</a:t>
            </a:r>
            <a:r>
              <a:rPr lang="fi-FI" dirty="0" err="1" smtClean="0"/>
              <a:t>GWh/v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4" name="AutoShape 2" descr="data:image/png;base64,iVBORw0KGgoAAAANSUhEUgAABLAAAASwCAYAAADrIbPPAAAgAElEQVR4nOzde3Tcd33nf/3j5JyctOmSBrKlIUDIQvoDSrgsJVC6odm0FLpsNgs9abYtm012S9e7WRqWQGEb2gDZUiDckkIaAiVkcbAT24EYEpo4vsmWL5Ll+/0i2ZZly7bud+n9+0PRZOZrXUbSSBp99Hie8zgHZI00Giuy5+Xv9zsVIUmSJEmSJJVxFbN9ByRJkiRJkqSxMmBJkiRJkiSprDNgSZIkSZIkqawzYEmSJEmSJKmsM2BJkiRJkiSprDNgSZIkSZIkqawzYEmSJEmSJKmsM2BJkiRJkiSprDNgSZIkSZIkqawzYEmSJEmSJKmsM2BJkiRJkiSprDNgSZIkSZIkqawzYEmSJEmSJKmsM2BJkiRJkiSprDNgSZIkSZIkqawzYEmSJEmSJKmsM2BJkiRJkiSprDNgSZIkSZIkqawzYEmSJEmSJKmsM2BJkiRJkiSprDNgSZIkSZIkqawzYEmSJEmSJKmsM2BJkiRJkiSprJv2AevffnVNSW2ubymJ7Q1t59l5sj32ne44z8Gmzqg71xV157rieEt3NLb1RGNbT5xu74nmrr5o7uqLtu7+6OobiK6+gejtH5zuh1WSJEmSJGneNOcGrLWHz80p648250azmuOteWNZ27gD2bmuvmjp6jOKSZIkSZKkeZ0Baw6pPNIcG+uao/pYa2xraItdjUNHjB080xlHz3XFiZbuONXeG2c6eqOlqy86evujp38w+geMX5IkSZIkae5mwJonquqGjgTb1tAWOxraCo78OtHaHafbe3JHew0OGrwkSZIkSVL5ZMDiPJVHmmNTfUvUnhg6yutA09ARXg2tPdHU0RutL17vy5FdkiRJkiRpJjJgMWnD1/fa1tAWuxvb4+CZoSO6Trb1xJmO3mjr6Y/uvoEwc0mSJEmSpKlkwGLarTvy0tC193RHHD3XFY1tQ6cs9vQPTPe3oCRJkiRJmuMZsJh1VXUtsfVEa+xubI9DZzrjeEt3NLX3Rlt3X/QauCRJkiRJmvcZsChrlUfOxZZjrbHjZHvsf/Gi841tPdGcu+D8dH8HS5IkSZKk2c6AxZy2/mhz1Bx/6eitE63d0dzVF739li1JkiRJklLJgEWyNte3xM6TL52WeLZz6KgtSZIkSZI0tzJgMe9sOdYSO1981cQTLd1xrrMvug1bkiRJkiSVbQYseNGWY62x68VTERtau+NclyO2JEmSJEkqhwxYMI6NdS+diniytSfae/pj0NXjJUmSJEmasQxYMAlVdS2xvaEtDp7pjIbWnmjp6oveAaOWJEmSJEnTkQELSqRw1OoeGrW8GqIkSZIkSVPOgAXTqKqueWjUahoatZqNWpIkSZIkTTgDFsywl0atjrxRy8XiJUmSJEkaLQMWlIHKI+di64nWOHSmM06390aPQUuSJEmSpFwGLChTW0+0xv7THdHQ2hOt3X3hGvGSJEmSpPmaAQvmiC3HWmPPqfY41twd5zp7o8+iJUmSJEmaJxmwYI7aWNcSuxrb4+i5rmhq743uPqcdSpIkSZLSzIAFiVh/dOji8IfOdEZjW0909PRP93/ekiRJkiTNSAYsSNjm+pbYd7ojGtt6XBhekiRJkjRnM2DBPLHuyLnY1tAWh892xun2nuhyyqEkSZIkaY5kwIJ5qqquOXY1tke9i8JLkiRJkso8AxYQaw8PvcrhvtMd0dDaE23dfdP9o0GSJEmSpKIzYAHnWXf4XNSeGLog/On23ujqdbqhJEmSJGn2MmAB46o62hw7T7ZHXXNXnHW6oSRJkiRphjNgARO2/mhz7DnVHqfaeqK335glSZIkSZreDFjAlGw4OnQx+GMt3dHS5dpZkiRJkqTSZ8ACSmpbQ1scPtsZZzqcaihJkiRJKk0GLGDabDnWEvubOuJka3d0uhC8JEmSJGmSGbCAGVFV15I71bC1u3+6f/RIkiRJkhLKgAXMim0NbXHkXFec7eiNfqcaSpIkSZLGyIAFzLqquubY39QR57r6YnDQmCVJkiRJKsyABZSVmuOtcbCpM5o6eqO335glSZIkSTJgAWXMmCVJkiRJijBgAXOEMUuSJEmS5m8GLGDOMWZJkiRJ0vzKgAXMacYsSZIkSUo/AxaQjOFXM2zu6pvuH22SJEmSpBnMgAUkqfZEWxw522XMkiRJkqQEMmABSVt3+FzsONkex5q7o72nf7p/5EmSJEmSpiEDFjBvbDjaHHtOdURDa0909Q1M948/SZIkSVKJMmAB89Lm+pbYd7ojTrX1RG+/MUuSJEmSyjkDFjDvVR9riUNnOuNMR28MDHolQ0mSJEkqtwxYAHk217dE3bkupxhKkiRJUhllwAIYwfqjzbH7VLvrZUmSJElSGWTAAhjH5vqhUwzPdvaGMwwlSZIkaeYzYAFMwPaGtjjW0h3tPf3T/eNTkiRJkvRiBiyASaiqa469pzqisa0n+gYcliVJkiRJ05kBC2CKth5vjSNnO6O5q2+6f6RKkiRJ0rzMgAVQIpVHmmNXY3ucaO2Ozl6nGEqSJElSqTJgAUyDzcda4uCZzjjb0TvdP2YlSZIkKfkMWADTbOfJ9jjR4qgsSZIkSZpsBiyAGbLlWGscOtMZZzsdlSVJkiRJE8mABTALhq+V1dU7MN0/hiVJkiRpzmfAAphFm+tb4tCZzjjX6RUMJUmSJGm0DFgAZWJXY3s0tPZEV5+jsiRJkiQpPwMWQJlZf7Q5Dp3pdNF3SZIkSXoxAxZAmao8ci52N7bHqfbe6BsYnO4f15IkSZJUthmwAOaA2hNtUd/cHe09jsqSJEmSNP8yYAHMIRvrW+JAU0ec6egNx2RJkiRJmi8ZsADmqJ0n2+JES7eLvkuSJElKPgMWwBxXfawljpztipZupxdKkiRJSjMDFkAiNhxtjr2nOuJUe0/0u+i7JEmSpIQyYAEkaFtDW9Q3d0WHi75LkiRJSiADFkDCNuVd9F2SJEmS5moGLIB5YldjezS09kRPv9MLJUmSJM2tDFgA80zN8dY4cq4rWrv7pvuPAEmSJEkqSQYsgHlq3ZHm2HmyLc52Or1QkiRJUnlnwAIgtjW0xTEXfZckSZJUphmwAMjZVN8SB5s6HJUlSZIkqawyYAFwnnVHmmN3Y3ucbHPRd0mSJEmznwELgDFtPd4aR891RWu30wslSZIkzU4GLACKUlXXHPtOd8Tp9t4YGHRUliRJkqSZy4AFwIRtb2iLY83d0dnrqCxJkiRJ058BC4BJ21zfEgfPdMY5F32XJEmSNI0ZsACYssojzbH7VEc0tvVEr4u+S5IkSSpxBiwASmrribaoO9cVbT1OL5QkSZJUmgxYAEyLdUeaY8+pjmju6pvuP2okSZIkJZ4BC4BpN3zR93ZHZUmSJEmaRAYsAGbMxrrmONDUGU0dvTEw6FpZkiRJkorLgAXArNhxsj2OtXRHR6+jsiRJkiSNnQELgFm1qb4lDjR1xpmO3nBQliRJkqSRMmABUDZqjrfG8Zbu6O23ZEmSJEl6KQMWAGVnY11z7G/qjNPtvdE3YMySJEmS5nsGLADKWu2Jtjh6ritauvqm+48sSZIkSWWaAQuAOWH90ebY3dgeJ9t6ortvYLr/+JIkSZJURhmwAJhz1h9tjv1NHdHsqCxJkiRpXmTAAmBO23q8NY6c7YxzxixJkiQp2QxYACRje0Nb1J/ritbu/un+402SJEnSDGbAAiBJ2xra4mRrT/T2exVDSZIkaa5nwAIgaVVHm2PPqY440dIdHb2OzJIkSZLmYgYsAOaNqrqW2NPYHg2tPdHZ65UMJUmSpLmSAQuAeamqbujIrIbW7uh0ZJYkSZJU1hmwAJj3qupaYvepjjjW3O0C8JIkSVIZZsACgIxtDW1x5FxXnOnojb4BF4GXJEmSZjsDFgCMoeZ4axxo6ohTbT3R3ee6WZIkSdJsZMACgCJtrGuJXSfbo/5cV5zr7It+R2dJkiRJM5IBCwAmqfpYa+w/3RENrT3R5tpZkiRJ0rRlwAKAEtlyrDUOnemMs529js6SJEmSSpgBCwCmwfqjzbGtoS0OnemMxraeaO9xhJYkSZI02QxYADBDtp4YOuXwREt3NHf1Rb+DtCRJkqSiMmABwCxZf7Q5dp5sj6PnuqKpozd6LVqSJEnSiBmwAKBMrDvSHNXHW2PPqfaob+6Opo7e6Ox16qEkSZJkwAKAMre5viX2nOqI4y3dca6rL3r6B6b7j29JkiSprDJgAcActKm+JXacbI8DTUPD1pmO3ujsHYhBZyFKkiQpwQxYAJCQ9Uebo/ZEaxxo6ozjLd1xtrM3uvocsSVJkqS5nQELAOaB9Uebo/pYa+xqbI+DZzrjWHNXnG7vidbufqckSpIkqewzYAEAsbGuJbY1tMXe0x1Rd64rGtt6ormrLzp7+6N/wHmJkiRJmt0MWADAuKqONkf1saHrbu091RGHznRGffPQ0HW2szfaevqjp38wTF2SJEmajgxYAEDJVB4ZetXE2hOtsb2hLfad7ogDTZ1Rd64rjrd05wav5q6+6OobcPqiJEmSisqABQDMuvVHm3PD144Xh69hdee6chrbenKau/pyuvoGciRJkpReBiwAIFmb61tGVHN86AixiXq46lhJxcF1026wrnrOiWO1ESf3lNapAxFn62bU4LnjMdh2elKi42xET0fxBvqm+6/1kiTNagYsAIAi/dWKfSU1WLscyseuZ2Jw9y+K8M/FD6hHNxc3XJ7YUdwQeeZISYbDaD8z+hjY2zXdT5EkSZPIgAUAUCQDFsxz258ef+Dbv2rsUe9w1ehDXv3WMQe8wabDkx7uxjyCb9Dp15LKPwMWAECRDFjAvDPWaLd35eROXz62bfyj7ZoOjX+qbktD6U7HNeJJZZ8BCwCgSAYsgHls209Kf5rtVK8ZeHJ30dcCHDx9cPLX9WttnPQ1/Salq2Vi1wEcj1ODk8iABQBQJAMWAJCKgW9/qKSmOwMWAECR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nKZcD63Dcejle/7vXx6te9PpasqZ3U7f5hyc9zbx9+2w1/eHPB+5fq7aX0zUU/jffffEvuc73/5lvim4t+GqsONE3L5/vwR//bhB7n769YE//pYx/P3b9//dvXx933fT2WV+0Z83ZPbdqbu814JvJ7DgCjMWABAKkwYGUqlwHr7vu+HhUVFVFRURGPv1A9qdt94/89lXv78Nve/PbfKnj/Ur29FFbUHIo3ve1f5z5H1sW/9MvxvadXl/RzfuP/PVX047yi5lC883d+d9T7V1FREXfc9dlRb//A40+Pedt8E/k9B4DRGLAAgFQYsDIZsCb39qladaApXvFrvz7usLPgggviR89tKsnn/N7Tq2PBBRcU/Ti/7br3FjU+febLD454+7vu/YoBC4AZZcACAFJhwMqU6oC1vGpPLK/aE09vOVDw/qO9fbSharT3n6r//lf3Fhxpdc/X/jH3ub7y/SXxyitfk/v13/o3/3bKn++rP3iyYLwa73H+8vd+XPC+f/oXfxmP/fPGWF61J/5x2XMFR44tuOCCEU93/P3/8EdRUVERV151de5rG810nS4JwPxiwAIAUmHAypTqgDVR03mqYNaqA025MekVv/brsaLm0Ijv8+a3/1bufj21ae+kPtfzexriT//iLyd81NPw+DTa47rqQFN85LaP5d7ny9/78Xnv87JffXlUVFTEH//X/zHrT2gAmB8MWABAKgxYmQxYQ2ZywPrHZc/lPt9f3/+dkj8mw/7u4R/Fxb/0y7mP8corXxO3/+VfjfsxVx1oyr3Pb9/4gVE//tINu3Lv95HbPlbwa09t2pv7tb/55iOz/oQGgPnBgAUApMKAlSnVAWuiryo42oA12vv/w5Kf537tjrs+M6Gv9dnt9blT557f0zDq+33wI/9pzFP0xpN/BNef/sVfxqoDTUU9zv/0s3W59/mrL31rzM/x2zd+ICoqKuJlv/rygrfnX8D9n362btaf0AAwPxiwAIBUGLAypTpgTfdF3PNfzS979NFUPbu9Pv74v/6P3Me/+76vT+rjvPntvxXv/t3fjx+v3jqhx/nvHv5R7n0eePzpMT/Hf/lfnx7xNMfhC7gvuOCCWHv4XDz6TGW8/+Zb4tWve31c85tvjf/5f75YcL8AoBQMWABAKgxYmQxYk3t7qQesJWtq49Wve31cdvm/LLhO1R13fXbSH/PZ7fWTepwn8nsx2vsOX0Pr7e/5N3H9B/79qK8+eMddn3UBdwBKxoAFAKTCgJWpHAesV175mtzpeeP5F5f+6qwMWM/vacidBviz2sNT/gt3/ml7w373gzeV/CilYsap/FdIHG/Ayj9aK//xv/Kqq0cdrbJKfQQbAPOXAQsASIUBK1M5DliTNZMDVqnlH9GVdec9/7dkn6eYASv/1QUncr+HH//8C7gvuOCCuOOuz8b3V6zJDX6P/fPGuPu+rxdcYH4qF+AHgGEGLAAgFQasTAasyb291PIv5r7qQFN85ftLCgaev3v4RyX5PDMxYK060JQbq0Y6jXHYj57bFAsuuGBGHl8A5gcDFgCQCgNWpnIcsB5+amVuABnPws/cm8SANZL8geeq1/9GST5mMQNW/gXkn91eN+bHG2nAmoj8sSz/IvAAMBkGLAAgFQasTOU4YM2Fi7jPlD9beNekHpepPM6TvYj7j57bNOH78zfffCR3+/Fe8RAAxmPAAgBSYcDKZMCa3Ntnyv2PLi3pdaKKeZz/6kvfKnqUuuver0xpYJvqEVwAkM+ABQCkwoCVyYA1ubfPlNFe5W86H+cHHn869z73P7p0zI/3H/7k9qKvlzWS/COw/uln62blMQYgHQYsACAVBqxMBqzJvX0q/vJv/z5e/brXx6tf9/p4fNXYX+t/+V+fnvFTCPNfRfC//K9Pj/nxXvarL4+Kiop467t+e8Svb7zrWuWfIjne9bYAYDwGLAAgFQasTAasyb19KvKPqvrvf3XvqO+3ouZQ7iLuV151dUk+d7GP85vf/ltRUVERCy64IFbUHBrxfb76gydH/Dryv7677/t6UV/fb9/4gVl/0gPA3GfAAgBSYcDKZMCa3Nun4tntdbnhpqKiIr7w7UfPe59FK7fEv3rjb+be52+++UhJPnexj/Od9/zf3Pu98srXxKKVWwp+/QvffrTga/jhsxtG/PoWXHBBfHPRT8/7+Mur9sTbrnuv618BUFIGLAAgFQasTAasyb39H5b8PHea3B13fWbCX2/+tZ+Gh57hj/cvLv3Vgl9723XvjVUHmkry+Yt9nPOPjhp22eX/Ml79utfHxb/0ywVv//3/8Efn3f4zX36w6K/vI7d9bNaf8ACQBgMWAJAKA1YmA9bk3p7/6nmTHWDy7/to3vk7vxvP72k477aT/fwTeZz/z/3fGff+veLXfn3UUwzzr981mus/8O/PG+cAYLIMWABAKgxYmQxYk3t7KQastYfPxaPPVMa//u3rzxt2XvOv3hBf+f6SUW83EwPW2sPn4rF/rhrx/l38S78cd9z12RHHtXwPP/V8XPvOd0/46wOAyTBgAQCpMGBlKpcB69nt9bG8ak8sr9ozoSNy8m+XP6YMv+3pLQcK3r9Ub39+T0Pu135We3jKf+FedaAp9/Ge3V4/7vsPf/5rfvOtExqwJvs45z8Wk/l6J/r1AcBkGLAAgFQYsDKVy4DFxK060BQLLrhgzFcyBID5xIAFAKTCgJXJgDV3DZ8OmP8KgAAwnxmwAIBUGLAyGbDmpiVrtsXFv/TL8TfffGTW7wsAlAsDFgCQCgNWJgPW3DXeBdQBYL4x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PNP6GsAACAASURBV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X6+2f2ldS+0x1F2XmyPbY3tJ2n9kRrbK5vKbD+aPOs/4UYACh/BiwAIBUGrDle/8BgdPUNRFffQLT39EdzV180d/XF2c6+aGzrica2njjR2h1157qi7lxXHDrTmRvN8gcyoxgApMeABQCkwoClgnr6h8awoRGsNxrbeuJ4y9AAdqCpMzd8bT3RGhvrWmb9L+YAwOgMWABAKgxYmlIDg4PR3TcQrd190dTRGw2tPVHX3B0Hmjpid2N7bGtoGzrC64gjvABgphmwAIBUGLA0Y/X0D0Rbd3+c7eyLE63dcehMZ+w82RY1x1uj8sjs/yUfAFJjwAIAUmHAUlk0MDAYnb39ca6zL0629cSRs52x98XTFTfVO1URACbDgAUApMKApTlR/8BgtHX3R2NbT+7Irc2GLQAYkwELAEiFAUtzup7+wWjuGjpq6+i5rthzqj22nmh1zS0AOGzAAgDSYcBSkg0MRrT39MfJ1p442NQZW0+4zhYA848BCwBIhQFL86begaGjtU60dseBps7YdqItNhx1pBYA6TJgAQCpMGBpXjcwGNHS1RfHW7pj7+kO19UCICkGLAAgFQYsKVN7T3+cbOuJg00dsa2hLSpdTwuAOcqABQCkwoAljVNnb3+cbu+Nw2c7Y8fJ9qiqM2gBMDcYsACAVBiwpAnWPzAYZzt748jZrqg53jrrT04AYDQGLAAgFQYsaYp19g5EY1tPHDzTGVsNWgCUEQMWAJAKA5ZU4rr6BqKhtTv2nOqI9V7lEIBZZMACAFJhwJKmsb6BwTjTMXS64bYTbbP+RAaA+cWABQCkwoAlzWCt3f1xrLkrdje6GDwA08+ABQCkwoAlzVL9A4Nxqq0n9p52qiEA08OABQCkwoAllUE9/QNxur03DjR1xOb6lll/wgNAGgxYAEAqDFhSmdXTPxin2nviQFNnbDlmzAJg8gxYAEAqDFhSGdfdNxCn2ntj/2lHZgEwcQYsACAVBixpjjQwGNHU0Ru7G9uj8sjsPykCoPwZsACAVBiwpDlYR29/nGjpjl2N7VF5xAXgARiZAQsASIUBS5rjtXb3R11zd2w70TrrT5QAKC8GLAAgFQYsKaFau/vjYFNnVNU5KgsAAxYAkA4DlpRgPf0D0djWE3tPdRizAOYxAxYAkAoDlpR47T39Ud/cHdsb2mb9iRQAM8uABQCkwoAlzZMGI+JMR28cbOqILfUts/6kCoDpZ8ACAFJhwJLmYQODEafaehyVBZA4AxYAkAoDVqZnDq8rqThbNyGDZ+tjsO30lEX7mYiejvH1dk33Q6oyr7mrL46c7Yqa417FECA1BiwAIBUGrEz/dskdJTXbv8Els+0nMbj7FyOKg+tGNFhXPaI4uTvi5J7znTlSOOi1nSoc5Qxv01p330CcbO2J3Y3tUXnEhd8BUmDAAgBSYcDKZMCao7ID257nCse0QxsyI9pLw9lg0+GXRrOWhpcGs46zhaPZPKq5qy8On+2MakdlAcxpBiwAIBUGrEwGLIqy65mXxrK9K8876iyObx8ax07ufWkcaz15/umdgwPT/S09pXr6B6OhtTt2OSoLYE4yYAEAqTBgZTJgMSvyjyDbv7rwqLH6rS8dMZY5vTK624aGsIG+6f5PI9p7+uNgU2esP2rIApgrDFgAQCoMWJkMWMxp258uOIVy8GDl+adNnjmSe7GA6Dg34QGss7c/jrd0xw6vYAhQ9gxYAEAqDFiZDFjMW9ufjsHdz0bseyEGD6yNwcNVMVhfE4MndkQ07otoOjw0fLU2RnScjYGu1jjT2h77T7VHVZ2jsgDKkQELAEiFASuTAQsmaPvT0bn9mThV82wc3PxcbK96IWo3rYuaLRujemtNbN62Izbt3BdVuw/H+r31UXmgMdYeOjvrT+oA5gMDFgCQCgNWpnIcsBpX/iAeumdhvOONV8eFCxZERUVFVFRUxGUvuyRufNe18dh9d0VL5aJp/UYZ/pzvufY3pnT7O2/9w1n/pp+Mzo2L496Ft8YrX35p7mt55csvjXsX3hrHn/v+jNz+oXsWxjWvvSJ3+0suvihuvuG6WPndL8z64zOsb+vyaNn4ZJxYtzgOrFwU+58f3e5Vy2LXmp/EzspnYnvVC7Ft09qoqd4U1VtrYsv2HbFx98FYv7cuKg+cnPUngABzlQELAEiFAStTuQ1Y9y68NTdYjOXCBQvi0S9+fNq+UebzgLVj6bfikosvGvPxX/Sl/z1tt9/z1IPxqssvG/P2v/fut0Zv9dJZf6zytW96MhorF8fhF8Yesoqx94XFsXv18ti57mexff1zsW3T2tha/eIRXtt3xsZd+2PDnqOx/sDJWHfY0V0AwwxYAEAqDFiZymnA+sRHbypqvMr30D0LR/14zz38+dz7Pffw53NvL2Zcmu0Bayr3fSqaVv+w4Ki3seTfr1Ldvrd66bjj1bDPfeyWWf+BMpLu6qVxZsOSqF/9+JSHrGLsW/l47F61LHau+1ns2PBcbNu4JmqqN8WW2m2xaefeqNpzJCr3N8z6k0qAmWDAAgBSYcDKVC4DVtVjXy4YJz59+3+MXcseiM6Ni3Pv01K5KGoWfz3++A/eW/C+O5Z+a8SPacCauDtv/cPc57juLW+IXcseyP1a3bPfLXjs33T1lSW//aNf/HjBKYMrHrwn9z1wds1j542czdN8KulUDNQuj9ZNT8bJdYvjUAmOypryUV0rfxx7Vi+PXZU/j+0bno9tm9cVDl27D8f6/Sdi3aEzs/4EFGCyDFgAQCoMWJnKZcD63MduyY0Sj91317jv/9A9C8c9EseANTHNlYsKvu7RTtH7kw9en3u/Qz/7x5LdfrB2ebz/PW+LioqhU0T3PPXgiLd/8DN/XtSpiOWkc8vSaNqwJOpm6KisqXrpiK7no3ZzZVTXbBk6dXH3wVi//4SL0gNly4AFAKTCgJWpXAas91z7G1FRURGvuPRXir7NKy79lSmNTGOZ7QFrNuSPZk9947Ojvl/+eLj/p98p2e3zB7Dbbrph1Ns3Vy7Knab4Jx+8ftYft4norVkWzRufiBNrfzzrI9WUTlt8fui0xV2VP48dVSujdnNl1NRsic3bdgxdn2tvXaw70DjrT2SB+ceABQCkwoCVqVwGrA9d/84JD1jFOLjiobj/k7cXvJpdRcXQK+ItvOUDcXDFQyPeLjtgNa78QSy85QO5i5Nf9rJLirr9aANW/lFEI12QfPhV+N7xxqsLTqkb71X48kek6RjPequX5o6Smszv1Vi3zz+NdLwjq4aP4rpwwYIZ/yFSKt3Vy6Kxcsm4r144l+1dtTR2rV1ReCTXjl2uywVMGwMWAJAKA1amchmwvnb3HbnxYqwLs09Esa9o+L177zzvtvkD1p6nHhzzVfVGuhj5WCNS/hFII41X1Y/fP+6r+P3eu98aTat/eN7Hnq4Bq3Pj4qhZ/PW47i1vGPPrnsrtF33pf+d+reqxL4/58f7+rv886mmIc0139dI4u2FJ1K+Z20dlTWrgemFJ7F7709ix/p+HXmmxZnNs3rY9Nu7aH+v31sW6g6dm/ckwMLcYsACAVBiwMpXLgJV99brfefsb42cP3hNn1zw2qY/3vXvvLGq8Glb/i0cKbj/89je85tfHfVW8CxcsOO9i4qONSPn3a6Txas9TDxb9Kn7ve+ebz7t9qQes/T/9znmf95KLL4pnv/O3Jb/9aKcWjiT/fUe7VtZc0791WbRufDIa1i2OgwkflTXhkWv1sti57uexfeOq2FpdNXTR+V37Y/2+467FBZzHgAUApMKAlalcBqzB2tGPPLrsZZfEzTdcF4/dd1dRR9v0Vi/NXR/rwgUL4rH77ioYwloqF8XK736hYJjKHvWVvQ//7cO/H3XPfjcGa4eOJlrx4D0FQ1P2mk8jjUj5RxiNNF4N1i6PN119Ze59rrri8lj53S8UvArf1+6+o+Dzfu3uqT3m48m+OmRFRUX8f1e9KlY8eE/Jb59/If/xfp+f/c7fTupIsLmic8vSOL1+SRxdNTcu+j5b9r2wOHav+UnuCK6ams2xeduOqNp1IDbsPxHrDhu4YL4xYAEAqTBgZSqnAWuw9qVrTY11FNIlF18UC2/5QDSu/MGIH2PVI18s6nTEsY5Wyv98D37mz0e8/aNf/Pio75P9uM98+3PjjlfrfvCl3Pu86eorRzxFcLB2aOgbfr9XXPoro77aXyk89/Dn45rXXhHXvPaKuOqKywselw/f+O5xP/dEbn/nrX+Y+7Vi7lfKA9aw3ppl0Vz1RByfh6cXlmrg2rXmJ7Fjw3NRu2V9VG+tiU079w2dnnjozKw/0QZKz4AF6bjtphtyf9/bsfRbs35/xjN8X6fjBaZm8v7PpRehKgdz/XFrqVx03tlEpXLoZ/9Y9BlR452BMxHDLxA33scsxf0bvnZ1/jW3i7l2dbEMWJnKbcDK/0aoeuzLce/CW88bPoZduGDBuBf7Hkv+6W1jDVij/QddzO3vvPUPC8aW0carwdrC6zqt+8GXxrzvn7njI7n3He96UaV0cMVD8dZrripqIJzo7Q1YY2vf9GQ0Vi6Jwy84Kqsk49bKH8futUNHb9VuWhfVW6tj8449UbX3qFdQhDnMgAVpqP/FIwV/H//MHR+Z9fs0HgPW/DRXH7fe6qXx0D0L48IFC0o6HuXLP2tmpgasiVyWZqr3b89TD457uaGxnv8Xw4CVqVwHrJH+A9u17IG4/5O3xytffmnBN0WxA8apVY/GrmUPxJP3fzr+7N+9Ly572SXjDlDj/QE03u2z39B/8Ud/MOrHGn5lvYqKiqKObBp+36mMeJPRtPqHuVM0J3ME2Gi3zz+FsOH5fyr6h818GbCGdW9ZGmc2PBH1qx2VNV32vrB46OLyG56PrZsrXzxya29s2FsXlYdOz/oTdGB0BixIQ/6T0OF/uJ6uo0RKxYA1P83Vx20iQ89k5R+gMRMDVv4le4r5mFO5f73VS8cdr4Z97mO3TPprMmBlmisDVtbK734hd5rhaCPK8ee+H5+67ebzBq+RTNeAlf+H7vD/fubbnxvxYw0f6viON1497teff/RXqV61cbI/jCZzEfWRbj/Zi7hP1w/cctdfsyxaXPR9xu1b+XjsXvPUi6clbogttdti4+6DUXng5Kw/cQcMWJCK4evC5v8D76Nf/Pis36+UzdUhZrbN1cdtJp5Pfej6d87YqDvSGDXe1zWV+5d/OaFLLr4oVjx4T8G1qz/x0ZsK7stkB3gDVqZyGLAmcvHufF+7+47c7bKn0WXX1wsXLIhrXntF3HzDdXH/J2+Pqse+HLVLvjEjA9aHb3x3HPn5w7kR61WXXzbi9a3m0oA11VP4Rrp9/u9Z7ZJvjHn7/B9QE/meSVXHZhd9Lwd7Vi+LnZXPxLaNa6KmZnNs2r4zqvYciUqnJMKMMWDB3Jd/XdjnHv58vP89b4uKiqFrxM72fUvZXB1iZttcfdxmYsAafv47lSOQxnNwxUNx3VveMKmjuqZy/4Z/Ll24YMGoB3Q8+Jk/z92XyZ41ZcDKVA4D1iN/+z9zv7HZV/Mby2gjSv4wddtNN+RePTBrJgas91z7G7mjw753751j/oCbyCmE+afQTeQxK5X8sWnVI18sye3zX7FwvK9p+LG6cMGCGf/ay1lP9bI4t8FF38vNvrxTEmu3rI8ttbWxcee+WL+3Pta6mDyUlAEL5r78i7c3Vy4qONJhvOvEMnlzdYiZbXP1cZvuASv/AunT9Xz1//y3PyoYrP74D95bMBqN9XVN5f41Vy4q2BvGer/hkexPPnj9pL5GA1amchiw8oek/MFnPPlHYOWPKMMXAx/v+kz5fxhO14CV//be6qXxvne+edQjl2b7Iu75n3+8I6DyL7g+fATUVG+f/4NgrD8AequX5n4QfOj6d5bka0/NQO3yaNv0ZDSuWxyHXpj9AYfR7Vm9LHaufzZqN60dupD8i9fa8iqJMDkGLJjbRnrCl39B97GeLA7WjnwJkUsuvihufNe18cRXPzXmc4NS/gP2WO+/8UdfiRvfdW3u6xx+xbKDKx4a8/M99/Dno2n1D+OjH/rd3D/k3nzDdec9ST+44qG4/5O3F7wqWkVFRbzy5ZfGwls+MO7nGe3v4fnDwEgXph7r1di2P/HNoh/PyT4+U719KZ/3Ffu4TeX7dbKPe/b6cvnyH4P8g0UmM87lH3AxXUd4DZ/BNHwKX/brG+vzTuX+5R94Md6RVVM98MKAlakcBqzB2pfOcx/+g2m8/1h3LP1W7odS9qKOw9/IYw1YR555OHch8ZkasAZrh16pYPjXXnX5ZQX3O/9w6dFOMxysXR7Vj9+fe78LFyyY0qsa5Mv/ITXWxebzv4bRfshN5vaDtS+dh1xRMfq1tfJ/KM3G6ZNzTW/NsjizYUkccp2sOWXPqqVDpyNuWhs1W6tj0449hi0oggEL5rb8f2B++oG/zr09/0yF+l88MuJtn3v48wXXnR3JVVdcPurfsWdiwMpeFydr8VfuHvXzPffw5wv+MXyk50H3Lrx1zI8/7Hv33ln01zVYW/j375HGq3U/+FJccvFFY37OP//I+0d83lKqx2eqt5+OAWusx22q36+TfdxnasAaPrjhFZf+SnRuXByPfvHjuaHuwgUL4sZ3XZsbnSbr99791vja3Xfkrj2V/frGGqamcv/yzyYa72CSqV76xoCVqVwGrFWPfLHgP57LXnZJPHTPwjj+3Pdz7zP8SoSfvv0/FvzHnj1nNf8PuA/f+O6CUwhPrXo0vnb3Hef9sBjtD5rp+EGW/038iY/eVPBr+UPeVVdcHiu/+4WCi8Fl7/vf3/Wfp/Qffb7sKyl84qM3xalVj+Z+vaVyUTzx1U8V/JDMP4psqrcfrC38S8uFCxbEE1/91JgXwxvtLzCcr3/r8mjZ+EQ0rFsch15wray5at8Li2PX2hWxbeOaqN5aHZt27ov1+0/M+mgA5cKABXPb8N+Fs/8Q/fQDf537+9/X7j7/OUf9Lx4p+MftT912c/z8Hz4XP/+Hz8Vj991VcI2c0Y7iKtXf/0d7XjHeWDH8PtmLPQ//Wv5znJG+lvzLlRQj+/fo0b6u/I870niVP3SMZ6TnRqV6fKZ6+1I/7xvrcSvF9+tkH/eZGrCGD0x4xxuvjquuuHzUz/l7737rmCPdRBU7YE3l/k32xccm8+JnBqxM5TJgjfcf02je9843n/dDNHsB92JkL5w+XT/IBmuHhp78oSr/9Mc9Tz1Y1A/fioqKeOs1V435B8hkftBkh8SJ/gE01dvP1MuRznedW5ZG0/olUbfatbJSsWf1sthR+WzUbq6M6tra2Lhrv2GLecmABXPXjqXfGvXveb3VS3NnT4x0lkX+84jRLmWRPwCN9Ipgpfr7/2gD1rBPfPSm3D+wd25cHCsevKfg7//Z6/Hk3/aSiy+KykfPv9RI/uNz4YIF8dh9d8XZNY/lfr2lclGs/O4XCv6enT2TYaSvK/951UjjVfbv7te95Q1Rs/jrufc7u+axeOiehUV/fVN9fKZy+1I+7xvvcZvq92spHvfpvgZW/tlO4xnpOf1kFft1TeX+TeRF6PJPVZzMi58ZsDKV04A1/Bs83mGQw/74D95bcLhgvvyLP47kkosvime/87fxhtf8+og/GKbjB1m+/PNmX3X5ZQX/QVQ/fv+4j8FoS/VUB6zB2qFDUccb0e5deOu03r6Yr79UP+Tms6Gjsp6MhrWL46BTDJOz7/nHY9ean8SOqpWxtXpjbN62I6p2H451XhWRhBmwYO7Kv8brjqXfOu/X889iyD+9cLC28Pqq412LdTSl+vv/WAPWg5/58xE/Zv5ZCNkzLPJvP9rFpvP/EXmsS2yM9Vwh+/Znvv25cf/unT/U/MkHrx/17+f5/0g/nY/PVG5fqud9xTxuU/1+LcXjPp0DVv4F0ofPKmrJe67duXFx1Cz+erz1mqty7zfZV+nLKubrmur9y//9G+/+jPbCc8UyYGUqtwFr+Bvmia9+Km6+4bqCC9pVVFTENa+9Iu5deGvs+8m3x/04Kx68J97xxqtztx0+lzX/tLT8b/D8b6jpHrAGa5cXnA6X/VemsS7GN9K/uoz0H8hUXgmjpXJR3P/J2wsOp7zsZZeMeeHH6bh99uu/8V3XxsrvfqEk32cU6tj8ZDRtWBJHVzu9MHX7Vj4eu9Y+HdurXhg6DXHX/qg0apEIAxbMTfkXb3//e9424vvkH6GVfZ/8VzW/5OKL4v5P3h41i78+6j92j2QmBqyRjvwarF0e+3/6nXE/bkXF+K9UPp5iPs+dt/5hwXOKsf7huJhrkw3LHyjzj1op5eMzlduX4nlfsY/bVL9fS/G4T/cRWMVoWv3D3JFQb3jNr5fkY5by6xrt/hmwRm9eDljA7Onbuix3rSxHZc0f+55fFLvW/CS2V62MrdWbYvOOXVG1ty7Wumg8c4wBC+amp77x2YIhohj5R2k1rf7hqGcA3Piua+Ox++4qOMJiJNM9YI31cXurl055YBnJqVWPxq5lD8ST9386/uzfvS8ue9kl436e7OU8xnpxpuGzWYq5b6M9kZ+Jx6cUj28pH7epfr+W4nEvhwFrsHZip+MVo9Rf10j3L/9tDc//05i3dwphiTNgAaPpqV4WTeufcNH3eWzP6uWxY8NzUbtlQ2zetn3oFMSDp2Z9pIDRGLBgbnr/e9424QHrM3d8pOBj7Fj6rTEvxlxRURG/8/Y3jno2wGwOWJP5uCM5/tz341O33XzeWSwjGetIpoqKwouiP/Ptz415nycq/3SsmXp8pvv2E3ncpvr9WorHvVwGrPzxejIDT1apv66R7t9kL+I+mftjwMpkwALGM3RU1pOOyiL2P78o9q5aGjvXPxu1m9bFltra2LjrQFQeODnrwwWsPWzAgrko/9TAiRjpFeV6q5dG1WNfjj/7d+8b9ZqqFy5YMOKrgRUzZEzmSJ6ZGliyL2R14YIFcc1rr4ibb7gu7v/k7VH12Jejdsk3ihpiPnzju+PIzx/OjTGvuvyyEa+/O9khJf86XeUyQE31930ij9tUv19L8biXy4A11VPsskr9dY10//L/WxvvGmb51+6bzBFmBqxMBixgIrqrl8WZDUui3rWyyLN35eLYue5nsW3jmqjZWh2bdu6LDV4FkVlgwIK5J/90nOzF2UeSf02fR7/48THfd9eyB+Kx++6Km2+4ruDImA9d/87z3reYIWMy11KaiYElf5i67aYbcq/CN9b7jfV5hq/d9L177xz1/QdrX3olt5Eez2LNhQGr2N/3Yh+3qX6/luJxL5cBK/96YCMNy7P9dY10//JfkG20F1YYNny9sgsXLJjU5zdgZTJgAZPVvvnJOFW5OI44xZAR7Hv+8di99qexveqF2FqzOTZt3xUb9tbF2kNnZ33kIF0GLJhbequX5p6Mv+LSXynqIuX5R2y96eori/5cTat/GG+6+srcbbO/PtqrteXLP52onAas4YtKj/cY5r8aXzEvQtVbvTTe9843j3qEzIeuf2fuyfloF1Afz2wPWKX6fZ/I4zbV79dSPO7TOWDlH3U03se+7aYbcl9LKV5lvpiva6r3r7lyUVEDZW/10tz312THRgNWJgMWMFU91cviXNUTcWLd4jjw/I9mfTihvO1d9UTsWP9s1G7ZEJt27o3K/Q2zPnqQDgMWzC1PP/DXuSeCX7u7+OcS+dfMWveDL+Uuav2mq68c80nw8O1GOhriPdf+Ru5jjvTKbr3VSwvep5wGrOH7NdaAdeSZh3NjYbFDzGDt8tjz1IO5X3vV5ZcVDCbZQWysxz7/ldvyL8A/2wNWqX7fJ/K4TfX7tRSP+3QOWPmn3X3uY7eM+n75j9FtN91Qks9dzNdVivs3PCKOdeRY/n3JP31zIgxYmQxYQCl1blkaTRuWRN3qH8/6UMLcsXvNT2J71QtRU7M5Nu3cG+v3HZ/1IYS5yYAFc0v+EDXSeDCa/OHrtptuiHsX3pr7/9e95Q1Rs/jr0blxce79D/3sH+MTH71pzCfLw6f6VFRUxFVXXB67lj0Qg7VDA0bN4q/HW6+5quC0rnIasPLv+4dvfHfBKYSnVj0aX7v7jvNe9W60+znSESX5R6x84qM35d7eXLmo4ONmH/ve6qWxa9kD8cd/8N7c+2SPRJntAatUv+8Tedym+v1aisc9f1xZ8eA9Jf3vurd6acGrMn7xzj+NU6sezf16S+WiWPndLxS8z3jXkipWMQNWKe5f/oh44YIF8cRXP5V7/M+ueazg92+iP9/yGbAyGbCA6dBfsyxaNz4RJ9ctjkMvzP5Awtyyb+WPY9faFbFt45qorq2Jjbv2u1A8RTFgwdxR/4tHck/u/uSD10/otvmnHg4fWZIdaMYy0pPl/FFsNGNd22g2B6zsBdyL8Y43Xl3U5x9+vPNPZ1v1yBdzv5Z/NMt4xrog+WwNWKX6fZ/I49a0+odT/n6d6uOef22nYQtv+cCIH38i1/GazP0b6eikyX7+Yo8sm+r9y45gYxnrKK/xGLAy/f3m0dALGQAAIABJREFU75XUYF31xBzdHHFw3ZQN7l0Zg7t/Mb7tT0/6mweYnL6aZdFc9UTUOyqLKdi38vHYtfbp2LZ5XWzZtj027Dk662MJ5ceABXPH1+6+I/cEr5iLt491+6/dfUdUP37/qK/klv9E/plvf27Uj5k9aiLf8JPoiQ4pMzXQDF+rZzSXXHxRPPudv82dvlZRUVFwWtt4Y0H+hatfdfllBaetPfWNz447yFxy8UVR/fj9o37dszVgler3faKPWym+X6fyuI/06p+vuPRXcr8+1QGr2Ps32qnD0z1gTfX+DdYuj3U/+NK4v4e/9+63TunaXgYsFVdvV0RPx/k6zsZg2+nzxLljEWfrzte4L+LknvMM1m8tHPIObSgc5PavKhzedj0z6W96KCedW5bGmQ1L4tgaYxZTt++FxbFz3c+jdsuG2Lxjj1MPMWDBHDGZi7dn5R/BNfwxWioXxUP3LIxrXntFwRPTa157Rdz/ydujceUPxv24K7/7hbjxXdfmbv+WN7y24BSrch2wBmuXx4oH74l3vPHqggHkxnddW3B6U/4T/PyLixczFuQPPdmjSvIf+/zP/443Xh0P3bOw4BS52Xh8xvv6pvr7PpnHrRTfr5N93Adrl8fGH30l3vKG1+Zu98qXX5o7la4UA9Zg7fJoXPmDuHfhrXHVFZfnPt5lL7skFt7ygTi44qFRbzcTA9ZU7l/+43//J28vePwvufiiuPFd18bK735h0o/bMAOW0mmMcS3aTr00op05kjee7c6NZlG35aXB7MAaYxkzrn3z0jhVuTiOrvIqhpTO3lVPxI4Nz0VN9abYtHNfVB5onPVRBQMWADBx77n2N6Y0oM11BixpIg0OvDSQdbe9dNTZueMvDWTD49jx7S8dUXaw8vwjybb9ZNZ/AFCe+rYui9aNT0Zj5eI4YsxiGuxevTy2V62M6q01UbXnSKw7dGbWhxYMWP8/e/ceHPdd3/tf/1i/f4CZUgqnwEzIcAllWjinMJRDTyiZnjIw9LQ9oQNTfhTmAGEGaE8p+YMhUPjRJCSBJI7jxLFjJ3ZiO7Zs+R5Ltmzd7/fL6rK63627ZEmWJUv+fl6/P77a9e5XK2klrfTd/e7zPfOYTi3tarWWg77P+Xw+XwAAsLqbJSeVkrL5O/h5AQGLYdye0Cg2N2WvGJsZlib7ZMa7V64UC6wSa7lOCEsCi7XnNVV+RjeKTqkz1/3wAW9qyz2lpuJM1VeXqbKplQPiPYSABQBA4lusOad/+3//l/6fXbs2fQc/LyBgMYxXZumOHcHmpyNGMHOjMex8MePPtgNYHPyHCNGZrz6nybJ0DRadUlv2CdejB7ytpeCCfBX5qq5v4ID4BEbAAgAg8Y0XHNPn/+vHIx5An0wIWAzD3FsFthy/AlsizXBrcPWXeivD73DJyi9XLdSc03hZurrz3A8dSA5teafVWHrdPkuruV3FnaOuxxkQsAAAQPIgYDEMs/m5uyizMGsfmD89LE32S2OdMkMt0mCDTG+V1FUi05ZnRy/fZdf/o+dFc1XnNFZ6Wv0F3MkQO6c1cMfDqhJVN/hU5u9Rcfek68EGBCwAAOBNBCyGYXZ2rCV7tdetieA2R420yQw1Bw+8N6253P1xk4hZcJN9x8Mc1dTVqMLfzeHwcYCABQAAvIKAxTBM/I51V1q8LTM3Jc2MSFP9MqMd0lCzTH+t1F0u015gH2jP6q4ViFlwmz//rBpLslRXXaYqX5PKWvtcDzrJhoAFAAC8goDFMIx3ZnFeJnCI/fLKLg367K2MncVJfXYXMQvxoiX/vBoqClXta1Rp+w3XA4/XEbAAAIBXELAYhkmyMdLivHT7pjQzIjPRK7McutRXLdNZLNOaI9OU6fp/oLcLMQvxpLnoshoqClVTX6/yFrYdErAAAAAiI2AxDMOsNtaSzPy0vX1xoufeHRk7i+1tix5YzbVQc567GSKutOWlL5+jVasyf6/rASjREbAAAIBXELAYhmE2O8bYB9LPTUg3b8iMddrnc/VWy3SWSK05Mo0Zrv+HPlq3q89psuyMBgtPqYughTjRUnBBvvJc1dZWq6K5XSUdI65HoURCwAIAAF5BwGIYhtnuWZyX5ialqQFptENmoEGmq8y+22KcHj6/UHNON8vPaLj4tHry01yPGEBAW95pNZVcVW1NpSpaOtlySMACAABJgoDFMAzj9iwHLrO8isvcaJL6qqXOYsmfLeN729X/oViqO6/ZyrMaLTmt/kLOzUJ88eefVWPpddXVVKiy0c/B8AQsAADgUQQshmGYeB9jSXduSbOj0kSPzFCzTG+VTHv+jh82b9Xbh8BPlJ3RYOFpdeS6HzCAUG25aWouuqz66lJVNrWquHPU9YhEwAIAANg6AhbDMEyCj7lzW+bWhMxUv8xIm8xAvUz38hbFbT6Da6HmvKbKz2io6LS6892PF4BTa+5pNZZcVV11mSobm5NuhRYBCwAAeAUBi2EYxutz55Y0MyIz3i1zo1HqrdyW87esOnt11mhJOudmIW615aapqThTdTXlqmxuV3HnuOuRiYAFAACwPgIWwzBMso6xZBZm7a2J4z0yN5ql3mqZ9kKZpqtb/h+Y29XnlldnnVI3dzVEnPLnpaux9JpqaypU1dSq0vYh16MTAQsAAGAlAhbDMAyzcoyRFm7JzIyEn7vVUSjTvPG4dbfugm5VndN4aboGC0+pK48VWohP/vyzaizLVl1NpSqbWlXaMex6hCJgAQAAELAYhmGYjc7yyi0zPSyNd0mDPqm7XKY1R6bhUlT/47NYe17TFWc0UnJafQVpas854Xq4ACJpzT9nB63aKlU2tamkI7GCFgELAAB4BQGLYRiGid0szku3xmUmemWG7C2Jai9Y926J97YbnlYPq7MQx1oLzquxLEe1tVWqbG5XSceI65GKgAUAAJIBAYthGIbZmVmYlaaHpNEOmb4amfb8iAfJ3609r1uVZzWxvN2wM9f9aAGspi3vtBpLr6umtlrl/h7XgxUBCwAAeBUBi2EYhnFvjCUzP61g2OqvkzpLZJqzgv9DdbfuvG4t393Q3m7ofrQAVuMvvKiG8jzV1NWqwt+toq4JAhYAAEAMELAYhmGY+BtjZOZnpOkhaaxTZqBe6iqRabmmxdrzmq08q/HSdN0oOqWefKIW4ldL0dtqqChUdX2Dylt7CVgAAACbRMBiGIZhEmsW56WZEZmxTmmgXkuteZqruaiJsnQNFZ9WL0ELcawl/7waKotU1di8IwfCE7AAAIBXELAYhmGYxB/rrnT7pnRzUNZwq+Y6qzTpy9Fw+QX1FaSpg3O0EIfack+pueSq6qpKVdXYrNK2QQIWAADAKghYDMMwjHdn+Yyt+fEBTXbVa8hXpL6yt9WV5368AJzactPUVJypuppyVTR3qDgG52cRsAAAgFcQsBiGYZikm7vztzQzNqgbnU3qqi+Rv/SKWvPSXQ8YQKjW/HPylWartrZKlc3tKu4YIWABAICkRcByTNfErZgamb2z7cZu3dHN+aVtM7NwV/NLVtSMMdv918QwDBPTMcbo1sKixsZGNNjtV7evXB2lV9SWd9r1iAEEtOWdVmPpddXU1aq0tY+ABQAAkgoByzEnawdiaqfvNpRoSntvqqp/ek0NQ7PyraFp+JbaxuZW1Tc1v0L/zfkNxcBbd1ZGPItOxzCeHstIt+YXND42ooHuNnU1VautMlctBRdcDxlAe85JNRdeCt7hsMwf+Q6HBCwAAOAVBCzHELCwFZEC3MrgNhsW2DrGb68IbKFRbXR2ZVQLDWl37lrb/c+CYZjlsYw0M39HI2Nj6u/pVGdTrfxV+WouvKT2XO5+CBflpqm55IrqqkpU5WtSadsAAQsAAHgKAcsxBCwkupKe8JBWOzgTFtBaRsJXrHVN3AtoN2YWguFs8nbkFWh3WXrGMGGzZBnNLCxpZGJSfb3dam+uU0tVoZqLM9mCCNe05qWrqfSaHnu7WY9d9uuxy60ELAAAkNAIWI4hYAHRK++7twW0/oYdyhqHZiPGseGZwDbNxYhhjGG8NMYY3bpzVyPTt9U7MKAOf6P8NcVqLrrsethAcnnsQsM9l5ruBS0CFgAASDAELMcQsAB3hZ6LFmnbZe9yEBucvrdabIogxiTILCxZmp6d1ciNfg20+9RTX6zO0ky2H2LbhAWssJjVuBy0WjYUtNz+xRUAACQvApZjCFiAtwRWiVUP3NtK6R+9FbZCLBDDQs8b466azE7O/K1pTY/0aayzQUO+IvVXZKgnL01t2SdcDyBIbKsGLKeL0QUtt39xBQAAyYuA5RgCFoBIKvrsVWF1y1slA2eJdS4fwh+4s2Vgi+R0SARjmE3NnVtaGO/XTFedJhpyNFJ6ToNFp9WTz2otRC/qgBUpaEXYbuj2L64AACB5EbAcQ8ACsB1Ke2+qsn9aNYMzahiaVdPwLbWO2neh7JmcV//NBQ3N3NHorTuavL2o6YUlzd25qwUOzmcCYy1JtyZkxru12FenWy0Fmqq6qNGS07pRdFq9+WnqzHU/mCC+bDpghcUsX/D8LFNxXKb2rOu/wAIAgORDwHIMAQtAvHKeDRY4FyxwUH7gTDDnNkjGw7N4W5odlUY7ZPpqZNrytVh3Uberzmmm8qwmy85opPi0BotOqSfvpDpy2JKYbGISsEKYjP+UdfUZmdy9MsWvyVSecP2XWQAAkBwIWI4hYAHwmuKemypbPhy/dnkFWPOIvQKsc9w+GH9gekHDy1sgp24vamZhSbcX72rxrhELwBJsrCVpZlhmuFWmq0zGdzn4P/pLtec1X31Os5VnNVV+Jrh6q6/glLry2JroRdsRsJysK0/L5L0sU/aGTO0Z13+5BQAA3kTAcgwBCwBWKg0JYGudAcZB+HE4xpLmJqWJHmmgXqa9UMb3dsRfChZrz+t29TnNVJzVeGm6hopPq78gTT35aepge2JC2omAFRazMp6Qdf15WQX7ZcrelKlJd/2XXQAA4A0ELMcQsABge0R7EH6kCMY5YDGehVmZqUFpuEXqLpdpyVr/F4Z6O3DNV5/Traqzmq44o4mydI2WpGuo6LQGCk+pNz9NXYSuuLLTAWuFK0/Jyn5BVuGrMuXHOD8LAABsGgHLMQQsAIhfxT03g2eB1S+HsKbhleeBDU4vrIhht+7c1fySpTt3ORdsxdxdlGbHZMY67bO0WnNlGi5u7heLekJXPHE9YDllPSOTt1dW8SFZFW/J1J13/ZdhAACQGAhYjiFgAUDyCKwKCz0cv2n4VjCIdU3cDkaxoZmF4EH5U8tRLHSVmOfC2OK8vUpr0CfTni/TcCnmv4TcrT2vhZpzmlsOXZPlZzRemq6RktPB7Yu9bGH0VsCKeH7WSzKlR9huCAAA1kTAcgwBCwCwVaErxaoHZiLGsbYx+wD9vhCBQOZcPXZzfkkzC3eDsWx+ydLi3Z3dVmkWb0szI9Jom9RbJePP3vFfWu7WntedGnt119zynRanytM1UZausdJ0jRTbh9L3F6SpNz9N3Xlp6kzy8BXvAStM5hOyrj8nU/CKfSB8zWnXf1EGAADxg4DlGAIWACARlfRMBaOZc1WZb2hWjUOzYfHMucIs4EbISrOAydtLYTHt5vySbi8san56XPMjXVrordWd1gLdqX9bd2vjb0vY3To7fN2uurfaK3TF13hpukZLTmu42BZY/RXQk3+P20HK0wHLuTor80mZ7N0yhQc4EB4AABCwnEPAAgBgc0rbBlTV2Ky66jI1lmSpNS89GFI6c0+GhaCgvLSwWOQ0WHgqGJYiGS1JD0ao1UyUpQej1XpuVZ3VXJRmKs5opvLs8kqwM5oss6PYVPkZTZTZxsvslWGhBotOabBwpd6CU+rJO7lCR86JTUvkgLVyu+FTsnL2yBQdlKk4zoHwAAAkGQKWYwhYAADERmn7kCqbWlVXU6nGsmz588+5viIp2XgpYK0QciC8qXxLpj7+Vv8BAIDYIWA5hoAFAMD2KOkYVkVTm2prq+Qry5G/4ILrgcfrPB2wnCu0sn4vk/eyTMlhmao013/JBgAAsUXAcgwBCwCAnVHSOaqK5g7V1NXIV56nlsKLrgcfr0mmgBUWszIelwkcCF96RKb6lOu/dAMAgK0hYDmGgAUAgHvK/L2qrm+QrzxPrWw5JGDFMmpde9Y+EL78mEzdOdd/CQcAABtDwHIMAQsAgDjRNalyf4+q6xtUX1mk5qIMtcVBFEokBKxVYtbyHQ6tgv0y5Ue5wyEAAAmAgOUYAhYAAPGrpH1IVY3NaqgqZsshASt2Mp+Qdf15WYUHZCreYoUWAABxiIDlGAIWAACJo6y1T1UNPtVXFauJFVoErFit0LrylEzOHpnCV2UqjsnUnnH9l3YAAJIdAcsxBCwAABJXeat9hlZDZZFaijNcD0huI2DFKGhdfVom90WZooMyFcdlas+6/ks8AADJhoDlGAIWAAAeETxDq14NFYVqKXrb9aBEwPIGO2jtlSk6JKviOFsOAQDYAQQsxxCwAADwrtLW/uBdDtvy0l0PTAQsj8h80t5yWHxIVuVJ13/BBwDAiwhYjiFgAQCQJDrHVd7SqZr6WvnK8+T34KHwBCx3WFefWd5yeEim4risGs7QAgBgqwhYjiFgAQCQnEq6xlTR3KHauhr5ynPlL7jgeoAiYHmDdfVpe4VW0asy5Udl1aS7fhEAAECiIWA5hoAFAACKuqeCZ2jV1FarsTRLbbmnXA9SBCyveFzWtWdlCg/IlB/lUHgAAKJAwHIMAQsAAERS0jGsyqZW1dVUqrH0uloT4AwtAlZisDKflLn+vEzBKzKlR2Sq0ly/SAAAIN4QsBxDwAIAANEobb+hSl+z6qvL1FRyVa1xuEKLgJWYrIzHZa49K5O/T1bx6zKVJ2Tqzrt+4QAAgJsIWI4hYAEAgM0oa+tXVUOj6qtK1FycqTYCFmLp2u9l8l6SVWwfDG/qzrl+IQEAwE4iYDmGgAUAAGKhtP2Gqn2NaqgoVGv+OQIWYivzyeWD4Q/KVL5F0AIAeB4ByzEELAAAEGvF3ZMqb+lWdV2tfBX5aim8SMBCTFlXfivr+vMyBftllR6RqeYcLQCAtxCwHEPAAgAA262ka0wVzR2qqa2WrzxX/oLzBCzENmhlPC7r2u9l8l6WKX6NVVoAgIRHwHIMAQsAAOy4rklVtHSqtqZSTcWZastNI2Ah9jKflJW9W1bhqzIVBC0AQGIhYDmGgAUAANxW2n5DVY3Nqq8uVVPxFbXlbC5oEbCwFivzyeVth6/IKjksU8W2QwBA/CJgOYaABQAA4k2Zv1fVDT41VBappehtAha2J2hl/KesLPtuh6b4kL1Kq/as6xcsAACYegLWiiFgAQCAeFfa2q+aulo1lmWrLe80AQvbJ7jt8IBM+TGCFgDANQQsxxCwAABAIinpGFFFU5t9flZZtlrzzxCwsH0yn1g+HH55lVb5MZmadNcvagAA3kfAcgwBCwAAJLLA+Vl1VaV67GIjAQvbzsp8Uub68zL5+2RKXrfveMhKLQBAjBGwHEPAAgAAXvFYRpseu+zXY2+36LFLTXrs0taCltuhBAnk6tOysnfLFOyXKT0iU3lSpv686xc/AIDERcByDAELAAB4xWMZbStdbtVjb7fo55ea9NhFHwELO8a6+oxM7osyRa/KlL0pU33K9YshAEDiIGA5hoAFAAC8ImLAcsasy3499nazvUJrnaDldgCBt1gZj8tce1ZW7l6ZokMyFZynBQBYHQHLMQQsAInu/3vxkD70kQf0oY88oPTC+qge84tn9wUf86GPPKBX0q+4/n0EBF7TI4/+wpWv+z//19dcfw+SXY5/SL9+4aC++JW/C/t5OJlbHZPnP3g+Ww9/+/vB537429/XwfPZUT/+SEahvvXDfw8+/rMPPqSfPbVHF8r9O/L4tawbsCJGreWgFeH8LLeDB5LB47Kyfi+T97JMyWFZbD0EACwjYDmGgAUg0f3sqT1KSUlRSkqK0vJqNvT5KSkpev7Ns65/D6ECr+vr3/2hK1/3k5/5nOvvQTLbffScdqWmhv2MhvrmD/5V+R3jm3ruS1Xt+rNPf3bV5/7AfffrTLFv1cdn1HbpL/7qr1d9fEpKih559Jfb9vhobCpgrYhZy+dnXWyMg7iBpHTltzLZz8vKe5k7HwJAEiNgOYaABSDRbSRghX7urtRUvfjWRddfv1M8BqxX0q9EXK3m1mqx7eTm9/ofuw+sGXcCvveTn2/4uTNqu/S+939w3efelZqqE9mVEZ/j05//QlSv7xfP7tuWx0djywHLwVSekCl+TSZ3r6ysZ9wPG0haVsYTMteelcnbK6swcKZWmusXVwCA7UPAcgwBC0CiizZgOePV/jNZrr/2SOIxYL341sXgx0Ojn1uvdTu59b2m5deErbz62nd+oIPns3Wh3K/j1yv099/8P2GR51hW2Yae/8sPfyP42He881369QsHlV5Yrwvlfh3JKNS3f/TT4Mc//MAnVqzyevbwqbCv/+0f/VTHr1foQrlfB89nh63s2pWaGvPHRyvmASv0F8naszIVx2WKDsrk7JF15SnXowZgXX1GJmePTOEBWSWH7ehad871iy4AwNYRsBxDwAKQ6KIJWM54dfhygeuvezUELHe59b1+/bs/DH6Nnz21J+LnhP4cb2QVVlp+TfBx73v/B5VR2xXx8545dCL4ec8ePhX2sdAAFmnlYn7HeNj3EOvHR2tbA5ZTTbpM+VGZwgMy2btlZT7peswATMZ/yrrylKzs3TL5+2RKXpepfIstiACQgAhYjiFgAUh06wWsRx9/LixeHbu2sZUrOy0eA1aOf0gXyv26UO5Xjn8o+OeBP8us73b9fYsVN77XLF9fcPVVpNVPAfkd43r3e96rlJQU/fl/fzDq5//N3teDf79P7j+65ufe9+GPKiUlRQ9+6athXzfw+NA/dzpX1hzx53erj9+IHQ1Yzl8yq9JkSo/I5O+Tde1ZmYzHXQ8ZQFDmkzLXn5OV95J9B8TyozI1p12/OAMArI6A5RgCFoBEt1bACo1X73jnu1Y92yeSHP+QDp7PDrtb2oc+8oC+8rV/0pP7j4bFjVDR3s1vtTOV1ruAf/Gti8HHfuZ/fFHXm2+s+JwjGYV65NFfbOgub2sFrFi8H4HvM79jXE/uP6rPPvhQ8PGnCurCHuP8nC9+5e/05P6ja24rc36dHP+Q/u9//DbsdUZ7p73NvH+hZ2dt9Jys0FVfv9p9YM3PvVzdEYxp0T7/937y8+Dzr3enzsAqqF2pqcE/eyOzOPj4x3730pqPf/BLX1VKSore/Z73xuzxG+FmwFqh+rRM6WGZ3L0ybDdEvLr6tL0ltvCAHbWqOFcLAOIFAcsxBCwAiW61gBUar973/g9uKF7tPnpO73jnu9Y8aPod73xXxHO01gtBzs9zhqq1AlZo6Ii0FWy9u8ylpNh3eYsUgtZ63bF4P77+3R8qo7ZLH/vTT0V8/BP73lBR99p3qvvYn35q1e1vzq+z2oHlf/bpz676HFt5/0L/bja6eij0ZzUtf/07aW5U6Na8jXxu4N9T6NbCl9Mur/n40Fh2sbI1Jo/fiLgKWKHqztnbuIoPycp9UdbVp90PF8AqrCtPybr+vL0FsXh5tVb1Kdcv5AAg2RCwHEPAApDoIgUsZ7w6U+yL+vlCQ8R6dqWmKsvXF/b47QpY+89kBbeZRYpX0d5lbrXAstrrjtX78fA/f3/Nu9DtSk3VubLmde9Ut9rZT6Hf23rP8enPf2FFhNrq+7eVgBUpMB29WhK22u3hb39fR6+WbOrfSOi/h/VCbmAFVEpKit7ILF7139hG/j1u9fEbEbcBy6n2rEz5MQ6ER8KwLoccGF+wX6bksH1Tg9ozrl/gAYBXEbAcQ8ACkOicF7yhF+spKSn6zr88uqHn+/ADnwg+9u+/+X+Cd4IL3K3tkUd/GXa3uN/sfT3s8dsRsA5fLlgzXhV1h4eHXampeuTRX4bd5e0v//rLYe9LtK87Vu9H4HM+++BDwec4klEYtiLrA/fdr5QUe6XVc0fSg5/z0Ff/Iex51no/A1/nA/fdryf3Hw3exS/0LnspKSn6t18/HdP3L/TsrI2ek/XJz3wu+N7nd4zrb/7+H1eNZ3/z9/+46nbN1YTGtR8/9viqnxe61S8l5d5h6z9+7PGoo1LoaqtYPX4jEiZgOdWds2NA4QHOz0LCsbJ+J5P7or0NsexNWVUnZerPu37hBwCJjoDlGAIWgEQXGrBCV7JEuhBfz8Hz2euu9CnqntKT+4+uG6BiFbBOZFeuG6+OZZUFH/fu97x31VU2oYd5f/iBT6z7umP5fqy2Min04O7VVkfld4wHI89qEcT5HJEiT2jIefd73hv8OrF4/7YiNGCtt3pstfdoLaGHxKek2OdsOR9/4GzWim2igX83G9mCGOkujlt9/EYkbMByqj4lq/SITMEr9sHbBC0kmswnZV37vUzui3aYLTlsb6NlxRYARI2A5RgCFoBEFxqwAj72p58Kiyq7UlOjOltotTvQOaXl1exIwIomXhV1h28Re+bQiTW/7pcf/kbwcwNbxFZ73bF8P1JSUlZsLwwIjVOhrynUeqt4Qr/OubLmVV/rd/7l0eDnBQ51j8X7txWh33/g5/XbP/ppcAXY8esV+tlTe8IC08+e2rOhr/GLZ/et+HcS2J4Y+ryhr4WA5WLAcqpJtw+Ez3vJPnTb7TgBbEFwK2LhAZmyN2RVnrRXIbr97wwA4gwByzEELACJzhmwPv35LwRDzzd/8K+bXrXilOMfUnphvX79wsGw7WTbFbA++ZnPhYWFtbZ+PfzP3183EgXsPnouYqyJ9nVvx/sRGk2i+XteK2A9+KWvrvm6Q1eVBe6IF4v3bytCv/9dqak6dq0s4ueFBs3N3KUv9ID0SP72698K+/4CgS/039F670+kALXVx2+EZwNWqLrzMpWN6SOzAAAgAElEQVQnZBW/Zgeta793PUgAW/eErKzfycp5QVb+PlnBw+PTiFsAkhYByzEELACJLjRsOLeO5XeMh53hFO3h2vkd43ruSLq+8rV/0oc+8kDY9iun7QpYkay24icQQO778EfX/d5OZFdGXMWz1uuOxfux1nsfy4C11lbHou7w1WKB7z8W799WhH7/v9p9YM3PDV1BtplDzncfPaf7P/bxsL+zP/jD9+i5I+kq6p7SY797acXzb/YQ9sBWzK0+fiOSImA5f7kN3uHwNVm5e2WyfhcHMQKIoStPybr+nKzcvfY5W6VH7J/5mnTX//0BwHYiYDmGgAUg0a13cRy6aiWaVR2HLxesOAsocJH/2Qcf0v/9j9/qd6+l7UjA+sB992vf6cyw54y0iiz0DKX13q9IAWet1x2r92OnAtZ6UWmtgLWV928rQrclrhdttnrIeUCWrz/igfOhq7QCq6VCo9Z6ry90O2bg72mrj9+IZAxYEVWlyRQfsrdpZT7pfoAAtsvVp2Vl75bJ32f/zJcftX/+3f43CAAxQMByDAELQKKLZnVH6Pk/u1JTV72IPlfWHIxdgTvhXa7uWPF5oatwNhOwojkzKvTMq9Co8Ojjz614vtA76K33fr2cdjn4uaF30ov0umP5fuxUwFpvlV3onfYCASoW799WhJ7vtV7gCd3it5WAtZr7PvzRFavRQr/n3UfPrfn40O2YsXr8RhCwIqg7J1Pxlqyig/aB2lnPuB8dgO2W+aTMtWdl5eyxb4ZQ/JpM+VH7DolsSQSQIAhYjiFgAUh00W5PCr0wXu08rEAo2pWauuqB6UXd4atgNhOwQs/5iSb4ZPn69L73f3DVyBEauNY7WDw0lrycdnnN1x3L92OnAtZ62wB/tfvAiu8/Fu/fVoS+f+ttIdzMCqX0wvrgge3/scbzp+VHDqsXK1uDf77eFs13v+e9SklJ0Z//9wdj9viNIGBF+Qtx5UmZokP2yhVWaCHZZNrnbZmcPTIF+2VKXpepYEsigPhDwHIMAQtAoos2YGXUdoVFoEhBJZqzkHL8Q2ueqxV4jl2pqaseWB26ZSza4BO6isW5lfDZw6fWjXNF3VO6VNUetp0y9PVFClixeD92OmClpKTo+TfPrvszEPr3E4v3byuyfH1hh7OvFgtDz3TbyCHu+R3jwdf84Qc+ser3Fxrn9p/JWvXnerXX9/ybZ4OPd950YKuPjxYBaxNqz8oqPyazvELLusJdDpG8rMwnZWX9Xlb2C/e2JZa9wZlbAFxBwHIMAQtAotvIAdGhEShS6AjdSvbjxx5fcaF/4GyWPnDf/WHP4VwpEvocD331H8IOlc/y9et/f+u7YY/fSPAJXUUWev5Sfsd4cOVK4OteKPeveO1rBbxIASsW74cbAWtXaqqe3H807PWeKqjTx/70UxFXAsXi/duq0FVgn/78F3Spqj3s41m+fj301X8Ifs6//frpDT3/3379W2Hfe+jPZY5/KOz9jbR68N9+/XTw4x+4736dzK0O+/iT+4+Gxb1jWWUxfXy0CFixYN/l0BQdZIUW4LQcuEzui/dWb5UfWz5363wc/PsF4CUELMcQsAAkuo0ErKLu8C1YzvOwQi+yAx8PbL1a7c57zov90C1qAR/6yANhoSc0VmwkYGXUdgVDi/O1h25LDPij//LH+tBHHlhxCPs73vmuFatgIn0/sXg/djpghUamd7zzXfrQRx7QH/2XPw57jaHni8Xq/Xsl/UrwvXnk0V9s+OfYuUIw9Os7I+H73v/BFau/1vv6oWd/hf5dOp97tTPiMmq7Vvydr/b+fPnhb8T88dEiYG2D2jP2Cq3iQ5yhBazBynhC1tVnZLJ3y+S9JCsYuJYPlq894/6/ZwAJhYDlGAIWgES30YCV3zGuT3/+C8HHhG6pyu8YD1uls5pHHv1l2Iqd0JU+zud3CmxR20zAKuoOPy/p05//QtjHfrP39XVf+/ve/8GIgSJSgIrF+7HTAevr3/2hHnn0lxv+/rf6/q11rlm0zhT7VkSsWH790JsZRLIrNXXNg+H/I0KcjfT6VtsiuNXHR4OAtQPqzslUHJdVfEgm7yWZa793PRwACSHzCZmsZ2Rdf14md69M4QFZxa/JlL0pU3WSwAVgBQKWYwhYABLdRgNWUXf43fWcF/w5/iF9+0c/XbFa5B3vfJe+9p0f6FRBnYq6w7d8HTyfHfb8+R3jeuTRX4atLNmVmqpv/+inwa1bmw1YRd3hW/t+8ey+sI+dKqjTF7/ydyvCwB/84Xv0b79+OmzrWKSv61xBtdX3w42AFfj80Nf8jne+S488+stVv/+tvn+xCFiB9/uRR3+pP/jD96x4v9d6/dF+/UMXc3T/xz6+Ilx97Ts/WLFtMZLj18v12QcfWvH+RPv+bvXx6yFguaT6lEzpYXvVyVXO0AI27cpTsq49u7xF8RWZopAzuKpPi22KQHIhYDmGgAUg0WX5+nWh3K8L5f5VD6eOJLO+O/i41R4b+Njl6o4VH8vxDwU/nuXrX/XrXK7uiPj8gcdm1ndH9eerfe1Ir20jzxXN97qV9yOa1xB4j5znTm3k7zlSvMnvGF/3e4rmPYnm/Qv9/qP5/I38jEbz+gNf/08+9edRBbTQ93Ozr2+r32+s36+ibgJW3KhKkyk5LCt/n0z285yjBcSIvU3xaVnXn5OV86Ks/H2yig7KKjlsb/WtTpOpPev+fwMAxAQByzEELACAF8Ri9VOiy+8Y167U1E3fwc8LCFhxqvasfQ5Q4QF7dUnG466HAMDTrjwl69rvZXJekMl7WVbhAZmSw8vncZ3kjopAgiBgOYaABQDwAgLWvW2Wm72DnxcQsBJETbpM2ZuyCg/Iyn5Bhm2HwM7LfNLe8nv9OVk5e2TyX5YpejV48LxVsbxtsY5ti4BbCFiOIWABALwg2QNWemGD3vHOd+k3e193/bW4iYCVqM7LVJ6wz/vJ2SNz5bfuX9wDuOfq07Ku/V7W8h0WTeEB+86kpUdkKt7iLovANiFgOYaABQDwgmQPWEXdU1s+AN0LCFgeUpW2fDD8y7Kyfuf+BTyAqFhXoohdbGEEokLAcgwBCwDgBQQsFHUTsDyt+pS97bBgv0zOC7KuPOX6hTqALch8wv53fO33sq4/b995Me9l+9940SFZJYftf/MVx+3D6WvSxV0YkWwIWI4hYAEAvGA77miHxEPASibn7cOoiw/ZF74ELSApWFeelpX1u3vRK3+ffUh90SF71Wb5UXulV/Up+wwv1/9bBWweAcsxBCwAAOAVBKwkV31apuwN+4I26/euX2gDiBOZTyyHr9DVXvb2RqvwVTt8lb0pU/GWrKqTy4fXn3P/v2lIegQsxxCwAACAV8Q8YPVXRUVDvshG/TJjbTJjbdJElzTVZ7vZL82OyEwPSpO90szQPbcmpLkp6c5cfJqblJkd23GaGpAm+zZmpE3qq5ba82V8b9srtkpet8/k2ar8ffYF8AZZ2btlrj8fnavPRCfjCfcDAeBFmU/IuvJbmaxnZF171o5fOXtk5e61/xsQON+r5HVZpUeWV38dt8/5qj4tq+aM2PaIrSBgOYaABQAAvCLmAau7yD09JTJ9FTIDNTI3GmSGm6WxdmmiW+Zmv8zMkDQ3Ls1PSXdmpaV5GWtpu391TPyZn5bGu2R6q2Rarrl+ceKKunP2CpMoWVUnZZUfX5cpPRzZGtHQKnhl/eiXs2fd2GetG/rYYgoXXflt2NZHexXYXvtnvOAVWaErwUK3QVaeuPdvkRVhSYmA5RgCFgAA8ApPBazN6i21V4bdqJcZagxf/TUzLN0ak5m/KXPnlrQ0vy2/XybULN2x35fhFpmuMpmmTNcvWOCCmvQ1Il7a6tGu4tjq4a70sB0lVlvFt2a827upYMfNDZJA5pN2DLvydDCGBe/4GIi+hQeCTMnrK8NYxVv2itTAzzh3hYxbBCzHELAAAIBXELA2s9KrVGagRhpukhlrt0PX7IjM7Slp8bZkrJj93pkwc+eWzNSgNOiT6SiU8V12/SIG2LLas1tebWfKj64e7IpfW3/rbTRbbXNfjGqLrXXt2ai32VoZj7sfnhLJ1afvRbKrz9wLZYHVY86/s5BgZgW2VYb+bCyfLxZU+Vbkn0FWma1AwHIMAQsAAHgFAWs7VnSVywzWSSMtMuOd0s0B6daYvRVvaWHLv4smxBjL/n4neqSBepnWXJmGS65f2ACIsbrzG9peu9EVexthSo+subovatGExR04/2/TZwPmviiT93IYFeyz7zrpVPbmqlRxXKY6bX016VL9+fX53paaMrcdAcsxBCwAAOAVBCwX9FXI3Ki3D6yf6Jamb0hzE9LCrHR3cbO/osb/LM5Ls6PSaIdMX419UDxRCwAQQwQsxxCwAACAVxCw4tBy4DKjfml6ULo96d2wtTArTQ9Jw60yPZVSa47rFz8AgMRFwHIMAQsAAHgFASuBDFRLoy3SZI+9kmlh1oPnbRnp9k2ZyX5pqNk+JL45y/ULIgBAYiBgOYaABQAAvIKAleD6K2WGG2UmOmVmhuxzp7y2WstakpmblCb77KjVXS7jz3b9IgkAEH8IWI4hYAEAAK8gYHlQb5l9xtZ4uzQ9YG9BXJxf93fchJrAIfE3B2WG/TK9VVJbnkzDRdcvngAA7iFgOYaABQAAvIKAlSyKZQZrZUb9MlO9MrfGpMU5yZg1futNwLlzS5oZlhltl/prZdoLZBozXL+gAgDsDAKWYwhYAADAKwhYSa63VGa4SbrZLy3MeC9oSdLSvMzsqDTeJQ02yHQWyzRfdf0iCwAQewQsxxCwAACAVxCwEKa/UmakWWaqz9t3P7y7KN2akCZ6pRtN9mHxLdddv/ACAGwNAcsxBCwAAOAVBCysqa9CZrhZuhkIWnfk6bkzJ00PScMtMt3lrNQCgARDwHIMAQsAAHgFAQsbDVoaaZam+qS5CWnJ40FLsqPW7KjMWKfMQINMZ4lMyzXXL9IAACsRsBxDwAIAAF5BwMLWgla5NNIkTfVKc+PS0oKSYowlzc9I00Myo+0y/XUyHUWs2AIAlxGwHEPAAgAAXkHAQqyDlhlukpnskbk1Lt1NkqAVOguzsrch+qXeSqk1V6bhkusXdQCQDAhYjiFgAQAAryBgYVv1FMsMNdh3OVyaV9LO3UWZuUlpql8aaZXpq5Y6CmWaMl2/2AMALyFgOYaABQAAvIKAhR011CAz2WMfCG8tKenn7qI0NyVNDcgMt0p9NTLthTJNV1y/CASARETAcgwBCwAAeAUBC64ZqJEZ75CZHfX+3Q03M4GtiCNtMn01Mu35Mr7Lrl8cAkA8I2A5hoAFAAC8goCFeKD+KmmsTZoZkhbnxKwyxpIWZmWmh6XxLmnQJ9NdLtOawzlbAFBPwFoxBCwAAOAVBCzEnd4ymZFmmZsD0sKMmChnaV66NSFN9skMtcj0Vsm0F7AdEUBSIWA5hoAFAAC8goCF+FYcPDfL3J6Use6K2eBYS3YInBmWGe+SudEo9VTKtOXLNHKIPABvIWA5hoAFAAC8goCFRKIbddJElzQ3xrlZsRjrrjQ/I00Py4x1STeaZAJxi5VbABIQAcsxBCwAAOAVBCwkrN5SaazVvqOhMWK2YRbnpdlRmfFumaFmqbeSw+QBxDUClmMIWAAAwCsIWPCEwVppslvm9pSYnRlz57Y0NylNDUij7dJAg+wD5XNlGjNcv4gFkJwIWI4hYAEAAK8gYMFzhnzSzQGZhVkxLs7ivMzsmDTZJw23SH3VMh2FMs1XXb/ABeBdBCzHELAAAIBXELDgWb3l9hbD2WHOy4q3Wboj3b65fLD88vbEvhqps0TGf13G97brF8EAEhMByzEELAAA4BUELCSFgerlw98nJGOJifO5uyhz+6Y0PSxN9MgMNcv01ch0lkj+bAIXgFURsBxDwAIAAF5BwELSudEgTfXJLMyISdC5uygzPyPNjkqT/fYZXIM++w6KHYUyLaziApIVAcsxBCwAAOAVBCwkrd5SmZFmaWZIZvG2GI8NkQtISgQsxxCwAACAVxCwgCKZ/iqZsXbp1phk3RWTJGMtSQuz0q1xmakBmbFOaahFpq9WprtMas+3D51vuOT6RTmA6BCwHEPAAgAAXkHAAhz6KqSpXg5+Z+7N0h1pfkaaHZOZ6pfGOmVuNMn01UhdpTKtucuh66LrF+9AsiNgOYaABQAAvIKABayir0Ia75BuT4phopqlO8sruiZkbt6QJnqkkTaZQZ9Mb3V47PKxqgvYDgQsxxCwAACAVxCwgPUUSyMt0uyIZC2KYWI2d+akuanlc7r67Nh1o9Fe2dVZbMeulmtsYQQ2gIDlGAIWAADwCgIWsAE36qWb/dLinBhm58ZISwvB1V2aHpImeqWxDmmoWaa/TuqpkOkoklpzZZrYzojkRcByDAELAAB4BQEL2ISBKmmiS5q/KYaJ21mcl5mflpkdk6YG7C2Nw36ZoWaZvhqZ7nKps9iOXqz0gkcQsBxDwAIAAF5BwAK2oLdUGmu1715oLDGMJ+bOnLQwa4evmWF7e+NohzTslwbq721x7Ci0w1fzVdejBRBAwHIMAQsAAHgFAQuIDQ03StM37K1eDJOMc3dRWrwtzU/bB9lPD9t3bZzokUbbpaEWmYEGmb5qme5ye8tjW56M/7pMUyYrwBATBCzHELAAAIBXELCA2NJgrTTVKy3MiGGYDc7SHenOXHDrY3D742RfcAukhv3SoM/eBtlXI9NZYq8Iay+wV4SxHTKpEbAcQ8ACAABeQcACtklfuTTeLt2eEMMwLo2x7C2Rd+ak0Cg2PWRHsck+abwrGMYCd4E0fTUyvVX2GWHOOMaWybhGwHIMAQsAAHgFAQvYATfqpLlxMQzjsQkNZI5IZp8hNnIvlAUEVpEFotlAw71o1lcj9VYGw1nYWWNOrDIjYEUzBCwAAOAVBCxgBw03SbPDkrkrhmGYmI+1FB7UAm5NhIW1FavQIjDDrStiWySmvy4swK1qeavnakx7gYw/e8sIWI4hYAEAAK8gYAEuGGqUmRmWLEIWwzA7MKFha25q5fliASNtKyPV8p0nw3SVrYxQrbkrV4n5LrMCa50hYAEAAESJgAW4aLjRXpFlLYlhGEbSylVTk/0RV0UFtxz2VUc+q6sp0/XtfGwhXH8IWAAAAFEiYAFxYKhRmhkiZDFMIo+xpKUFmYVZ6fZNaXmbnpnskxnrtFc33WiSBupkeqtkukpl2guWVy5lyTRmuB5/vICA5RgCFgAA8AoCFhBHhnwyM0PS3UUxDOPyLM7LLB/KrqkBaaLHXv006LNXPnUWy7Tnu7ZVDgSsqIaABQAAvIKABcShIZ+9IouQxTCxmcV56c6tsMPLzXCrzFDz8plOpffu9keMSmgELMcQsAAAgFcQsIA4NtQgzdwgZDFMpDFGunNbuj0lzQzLTPTIjLTZK6R6KmU6iuw70xGkkgoByzEELAAA4BUELCD+acgnMz0o3b0jhvH8GMteMXX7pjQ9LE30SqNtMoM+md4qe+ueP5szoxARAcsxBCwAAOAVBCwggQw1SNM3ZJYWxDAJO9aSzPy0NDMiM94tDbdIfdX3tvA1XHI9giBxEbAcQ8ACAABeQcACEtBQgzQ7bK9UYZh4GmvJvgvf7Jg02S8z0iYz0CD1VMi0F8g0X3U9cMDbCFiOIWABAACvIGABiUujLTK3xsUwOzbGkhZmV6yeUmexvXoqDgIGkhsByzEELAAA4BUELCDB9ZTIjLVL89NimJjM4m3p1oTMZL/MSKvMQJ3UVSq15sj43nY9UABrIWA5hoAFAAC8goAFeERfhcxkj7Q4J4ZZc6y70sKszMyIzHiPNNR87wyq5izXAwSwFQQsxxCwAACAVxCwAI8ZrJW4YyEjSXfmpJlhmbFOadAn01Vm372PQ9LhYQQsxxCwAACAVxCwAG/ScKPM7LAkI8a7Y5YWpLlJaWpAGmmV+mqkjkIOS0fSImA5hoAFAAC8goAFeNyIX5qbEJPgc2dOZnZUZrxH5kaTTE+FTGuujO+y68EAiCcELMcQsAAAgFcQsIAk0FMqM94hw0Hv8T+L8/Yd/sY6ZQYa7Lv7NWW6HgWAREHAcgwBCwAAeAUBC0gi/ZXSVK99lznG3Vmcl2ZHpfFumUGfTFepTMs11y/+gURHwHIMAQsAAHgFAQtIPrpRJzM9KFmLYrZ5rCWZuSlpql8a9sv0VklteTK+t12/0Ae8iIDlGAIWAADwCgIWkLw0WCuxrTB2c+eWzPSwNNYp018n01ks08Rh6sBOImA5hoAFAAC8goAFJLmeEmmiU7pzS8wG5s4tmalBmRuNMl1l3PUPiBMELMcQsAAAgFcQsACY7iKZgRppelCy7ooJGWNJt29Kk/3SULNMd7lMy3XXL9IBREbAcgwBCwAAeAUBC0CYkWZpbkJJOcQqIOERsBxDwAIAAF5BwAKwQl+5zESXtDgnzw6xCvAkApZjCFgAAMArCFgAVqMb9TIzQ3bsSfRZuiNND8kMNct0lsj4Lrt+oQ0g9ghYjiFgAQAAryBgAViPxlplbk8pYWZpQZodte8G2Fcj05Yn03DJ9QtrANuPgOUYAhYAAPAKAhaAqPRVSFO9MovziqsxRpqflqb6l+8IWMIdAYEkRsByDAELAAB4BQELwIYMNUizI3JtFudlpodlRtqk3moZf47rF8wA4gcByzEELAAA4BUELACbMtYuLUxr22dxXpoakBlokGnNZSsggDURsBxDwAIAAF5BwAKwab2l0s1+extfTMZIt6ekiR5poE6mLV+m/qLrF8QAEgcByzEELAAA4BUELABbNtws3Z7Uhse6K92akAkctt6a6/rFL4DERsByDAELAAB4BQELQCyov1Jmqle6e0erjbm7KM2OSaMdy+dXZbt+sQvAWwhYjiFgAQAAryBgAYip4SZpbkKSJGNJc5PSSJtMV6mM77LrF7cAvI2A5RgCFgAA8AoCFoCY6cyXacmUaTgn03RZpjHD9YtZAMmFgOUYAhYAAPAKAhaALfFfkVV/RqbyTZnCV2Ryng+yCvfLVL7l+gUtgORBwHIMAQsAAHgFAQvAhrRdk/Gdl6k8Jqtof1iwiih3j0zp67Jq0l2/sAXgfQQsxxCwAACAVxCwAKypPVuW74JM9QmZkoOycl9YP1pFUrRfpvK46xe3ALyNgOUYAhYAAPAKAhaAMF2F9rbAmpOyil+Vyd29uWAVgZX7gkzpYZmaM65f5ALwJgKWYwhYAADAKwhYAExrln3wesWbsgr3xSxYrarwFVkVrMYCEHsELMcQsAAAgFcQsIAk1Jkn0/S2rOoTMqWHtOltgVtcjWWVvCbD2VgAYoiA5RgCFgAA8AoCFpAkWrNk6s/KqnhDZidWWUUrf69MdZrrF70AvIGA5RgCFgAA8AoCFuBRHfYqK1NzUlbJQRkXVllFLW+PTNlhmVrOxgKwNQQsxxCwAACAVxCwAA/pyLPPsio/IpMXx8FqNcUHZKpOun4BDCBxEbAcQ8ACAABeQcACElxLpkztKZmy1+XGWVYxl79XpuJN1y+CASQmApZjCFgAAMArCFhAglk+gN1Un5ApedX94LRtq7EOydScdv1iGEBiIWA5hoAFAAC8goAFJID2bBnfeVmVR2UVvuJ+XNopBftkKo67fkEMIHEQsBxDwAIAAF5BwALiVHuOTMM5WaWvxfcB7Nst9wWZUg54B3BBpu68jO/tNRGwHEPAAgAAXkHAAuKH5b8qqzZNVvEB98NRvCncL1N1wv0LaCDRNWXKNGfZwac5S6YlS1Zjhow/W6Y1V2rNkWm+amvNlWnLk2m6GqS2PPtxTVfuac6SmjKDTOPlcL5LMjXpO/L9EbAcQ8ACAABeQcAC3GX5r8rUnJRV8LL7kSje5b8oU/aGTP159yMAsN2aMqWWLDsc+bNl2nLtoNSaK8u/HJba8pY/lmd/vOW6TFue5L9ua81ZDlZXZVquuf897QAClmMIWAAAwCsIWMAO6yqQab4sq/oEK602q/igTHWa6xfKQEQNl+xo1HLNDk7tBTLthTIdhVJHUfD/qqNQpr1Qai+wo1Nbrix/tuS/LtOSJdOY4f73koAIWI4hYAEAAK8gYAE7oCtfVuMlWVVvySra734A8oKCl2Qqjrl+sYwk0Jhhr2xqL5C6SqWuEqmzROoutf//jkKZrlKZjkKZzpLlMJVvByzfZfdff5IhYDmGgAUAALyCgAVsk65CmeYMmcqjdmxxO/h4Vclr9sHOcXDhjATRcMmOS4Hg1FUq010u01Um010h01MpdZXZUSoQpvzZ9qoqt1871kXAcgwBCwAAeAUBC4ihjlxZvguyKo/JKnzF/biTLAr3y1RywHtSa7hkHyzeli/TXSb1VEg9lVJPhf3/B2JUV6nUWUyQ8jAClmMIWAAAwCsIWEAMBFZa5e1xP+Ykq/y9MuVvun7xjBgLXS3VXS7110oDtdJAvTRQL9NXI9NfY//frhL7zKlGwlQyI2A5hoAFAAC8goAFbMLyQeym+oQMZ1rFl9LXZGpOu34RjSg1X7XPluqpkOmrkfrrZA3Uyww0yAw2yAzUy/RWSZ3Fkj+bg82xLgKWYwhYAADAKwhYwAa0ZMrUnJRV/Kr7oQarsgpfkal8y/UL6aTne1vGn23Hp75qmRuN0o0m6UajNOiTGaiX6au1z6HyZ9uf7/ZrRsIjYDmGgAUAALyCgAWsoz1Hpu40dw9MMFbeizJlb8jUc8D7tmrKtFdQ9VVLwy3SaLs01imNdciMtssM+mS6y2Xa8mSarrj/euF5BCzHELAAAIBXELCAlazWLJn6MzJlh2XyXnA9xmALSg6xpXArGjPsc6W6ymQG6qXRdpnRTjtUjbRKwy0yvVUy7QUcio64QMByDAELAAB4BQELWNZVIOM7L1P2ukzubvfDC2LGKtgnq+K46xfWcct3WWrNlekut7f5jVHxB4kAACAASURBVHdJEz0yEz3SRLc0FBqpWEWF+EbAcgwBCwAAeAUBC0nPf2X5DoKstPK03BdkSo/I1J1z/QLbNS3XZLrK7POnxrtlpoek6SFpakBmpFWmv07qLLE/z+3XCmwSAcsxBCwAAOAVBCwkI8t/Rab2lEzJQffDCnaUVfSqrKqTrl9kb5vlM6lMb7XMcIs00XPPWOe9M6laczk0HZ5EwHJMvASsLF+/LpT7daHcr/yO8agek+MfCj7mQrlfmfXdrv/i7FWh73WOfyiunz+zvntDP0fOr5/l63f9/QYAbA4BC0mjPcfeIlh+RFbeHtdDClyUt0em6oTrF9pb0pwl01lsr5oaaZNuDshM9stM9tnnU/XXyXQUsuUPSYeA5Zh4CVg/e2qPUlJSlJKSorS8mnU/P6O2S5/+/BeCj/nAffcro7bL9V+cveZUQZ3+21/8ZfB9Dvhvf/GX2nvy7bh7/vyOcb3v/R+M6ucov2NcT+4/qvs/9vEVX/8P/vA9+tXuAxuKYAAA9xGw4HmtV2WqjtvRwu1wgrhh5b4gU3ZYVu1Z1y+41+S7LNOeL9NfJzPWKc2OSnNT9v8d77ZXVHWVyrRcd/+1AnGAgOWYRAxYznj1sT/9FPFqGzxz6MSKsOP0zR/8a1w9/9e/+8Oofo7yO8b1F3/11+t+/U9//gv8bAFAAiFgwZP8V2XqTsuUHnI9lCDOFb8qU5Xm+kW38V2WacuTequlYb/MVL80OybNjslM9skMNcv0VMq05ck0XHL/9QJxioDlmEQLWM54RWDYHieyK1fEnA995AF96CMPaFdqatif/+LZfa4/f37HuL75g38Ne9xaP0ehoSslJUW7UlNX/foPfumrrv99AACiQ8CCZ3Tkymo4J1Pxhkz+i+6HESSOgn0ylTt3l0L5s2W6y2QGffbZVLNj0vy0NDMsjXbYd/xrzSVUAZtAwHJMIgWsSPFqO85jwpQe/NJXw1ZBhb7P+R3jYX9f737Pe119/hz/kB766j+sCGKr/RwdyyoLfs473vkuHTibFfbx/I5x/Wr3gbDn2n8ma8PfIwBg5xGwkOgs/1WZ6reIVtiavD2yyo7I1J2P3cV0wyU7RPXVSKMd0syIzJ3b0sKMdHPQXmnVUynjz5FpuOj6hT/gBQQsxyRKwHLGq7/4q7/mfKJtcrGyNfg+f/nhb6z6ed/5l0c3dG7Zdjz/c0fS9Y53vissSK33mEcffy74OQfPZ0f1M/m9n/zc9b8XAMD6CFhISK1ZsupOy5S+5n74gKdYxYdkak5v/MK5MUPqKJQG6qTAWVWLc9Ltm/Z2wOEWmZ4KGX+26xf4gJcRsByTCAEro7ZLH/vTTwU//tBX/2FT8Sr0joWbWbm12ceH3uEu2jslBj7/cnVHVJ/nfN7NfM2AF9+6GNxO93La5VU/LzQEpRfW7/jz/4//+ZWwVVI/e2pPVCv5Hnn0F8Gvv9brzO8YDz7X17/7w03/bAMAdg4BCwmjI0+W77xM5Zsy+XtdDx3wsKL9a9+lsDHDvsNfhFilyX6ZG80SsQpwBQHLMfEesJzx6m+//q0NxavnjqTrsw8+FPGA7vs/9nE9dyR92x6/73SmPvqJP1vxuHe881362nd+oEtV7as+NvC5n/zM59Z8fasFlhffurit8SWjtksffuATSklJ0Ycf+IQrz//Jz3xOKSkp+rNPf1anCurW/DnaLAIWACQWAhbiXnOGrOoTMsX73Q8bSBpW3osy5W/ei1WhdwFcnJfuzMlMDcrcaJTpLLEPYY+Di3cg2RGwHBPPAcsZr77+3R9GHa+ivcvcanFiq48P/X5Wsys1VSeyKyO+/ngLWPkd47pQ7tfx6xX62VN7glv11voetvv5v/G9H604vyqWASt0q+OPH3t8xy6+AACbR8BCXOrMk6k/K6uIaIWdZRW8bN8IoP6Mfb7aeIc0NyUzPSSNtEm9VaysAuIYAcsx8RqwnPHq4X/+/oae73s/+fmKVU+BbWN/8IfvWRGTjmWVxezxoYeEf+C++/XckfTgdr7j1yv07R/9NPjxz33xbyK+/q0GrFfSrwRf7yOP/mLLFwRpeTUrvufQlU/x8vyxDFihz+X8+QAAxCcCFuJKS6ZM+RGZ3BdcDxlIAnkvyCo9JFNzUqbpbTucdubLtFyRqT8rq/KYrOJXZZUcklV10vULcwDrI2A5Jh4D1uHLBWHxKhByol19leXr067UVKWkpOh97/+g3rhSvOJzLpT7ww6FD11hs9XH//ixx4N/fq6sOeJr/NHP/zMYmC7XrDznaqsBK9ZeTrsccQXZt3/005jcCTJWzx+rgHUiuzL4M/Dgl766re8tACB2CFhwXdt1mbp0mdJD7gcNeFfeCzIlr8pUHZNpOGtHqs58++ev8aIdscoOyxS8HPHxVv5LMhXHXL84B7A2ApZj4jFgve/9Hwxb+bTRSBO6+ujZw6dW/byD57MjPvdWH//NH/xr8M+ff/Pspt6PeAtYr6Rf0bd++O/61g//XQ9/+/thfy8fuO9+ZdR2xcXzxyJgZdR2BX8Gd6WmKi1/62dpAQB2BgELbrGaL8uqOi5TuM/9uAHvKdxnr+arTZNpuiTTni3TVSjTetUOphVv2NsFN/KcuS/Ykav2rOsX6QAiI2A5Jh4DVsCjjz+njNouvfs97w3+2TOHTsTsl9xj18q2FIBWe/xv9r4e9n189sGH9LOn9uj49YqonzveApZTjn9If/v1bwW//vd+8vO4eP6tBizn1tUX37q4o+8rAGBrCFjYUV2FMo0XZBW/6n7ggKfYK6TelPGdl2m9Zv+8deTaWwNr02SVHZZV8FJsvlbRqzLVaa5fqANYiYDlmHgNWL94dl/wY6EHkm/m0PAc/5AulPv1Utpl/fqFg3r429/XH/2XPw77emsFoI0+Pr9jPGwVmfMsra987Z90JKNwzS2R8R6wAt9n4E6Bu1JTleXrc/35txKwMmq79IH77t+WWAoA2BkELOwI/xV7ixZ3EkQs5Aa2Ax5fDlZZ9s9Ze4692qrmpEzZ67Ly927fayjYJ6viuOsX6wDCEbAcE48B61e7D6z4eOi2vPe9/4NRnYe19+Tb+ugn/ixiSIpme+JWHp9R26W/+ft/XPWxgcfvPnou4mtPhIDl/Ht7I3PlWWE7/fybDVhnin1h0ZF4BQCJiYCFbdOZL8t3QVbFG7Ly9rgfPZC48l6QKTkoU/2WHazalldYtWffO7+q9DWZ/Bd3+HXtkVV2RKbuvOsX7QBsBCzHxGPAihQe8jvG9cnPfC7qYBMavHalpupPPvXn+tYP/10/e2qPDp7PVmZ9d9id75zPt9XHB2TWd+vXLxzUZx98aNWQFWmbWjQBK8vX53rACl0dtx3b7Tb6/JsJWLuPngse2L4rNVX7z2S58l4CALaOgIWYa7smU3daVslB98MHElPeHvtQ/+oTMo0X7IPWu4uWD1y/YP956SH789x+rTnPyxQfkqk57fqFOwAC1opJlIBV1B1+Z7iUlBT9Zu/rET8vNHo8+vhzq67WWu0Q9q0+fjU5/iEdv16hnz21R/d/7ONrRqpoAtaJ7MptCViZ9d26UO7XhXL/uivdHvvdS8HXcPB8tuvPv5GAld8xru/95OdhK/uOXSuL2fsIANh5BCzETOtVmcqj9vYut4MCEo5VfMBeSdV82b47YHeRTGeevSWw+i1ZRfG9/dQqfEWm6oTrF+9AsiNgOSaRAlZRd/gB6audh/Xlh7+hlJQU3ffhj675NX/82OMRA9BWHx+IM5n13as+Nr9jXJ/74t8EH+/8eODg+j/51J+v+hy/2n1gWwLWo48/F3ze9VYj/fXf/u/g516sbHX9+aP9OcrvGNfXv/vD4Od++vNf2PKdFAEA7iNgYUvac2TVn5VV9rqsOIgISAxWzm77DKvqt2T5zt9bYdWRGzzDyiqJoxVW0X5feS/KlL/p+gU8kMwIWI5JtIBV1D2lh//5+2GrZpyHewe2Gu5KTV01SrycdjlsNdfD//z/s3enMZZmeZ3f6013vwFGxniQwJoeBIZpm562aQbLbQbDWBoNBo1HICPZaoOEh5EaLMYYS0BicC1dVV1b7lvlGrlnZMYeGXvE3fd93+LeiMyMzMjIpZburq6iq/P8f35xIiIjbmw37nbu8jvSR9NUxvLcvLcLnu+c83/+fd2//yd/6h/v+P0bB5T/5E/94y1/vvG45Hazn0ZD85tmNtUzYG3cWfb1b/zGjrukNu5U+63f+Xct8fMr/RxtjI+/9Tv/rqKZakRE1PoYsKgq2dWh7C2+K4ZaiPs0VPAKJDH4Yuj6gh2SGYdEb+mnBDZy6HqTqLmDEM95qEif8Rt5om7EgFW22jFgjUcXdo03GwPXz3755/BeT9/6rqjjvWP47//Hf7NlDtXGo3q1fv/G1/JjP/4T+Ks3j+DabGD9Z7zx/lV89eu/tv41f/R//uWW17hxd9AXvvhF/H+Hz2LYn0OfM46/evMIfuzHf2LXv4O1JyfutRNsJ1//xm+s/+yvfv3XcLx3bP3n9Yw78ft/9B82vf7yyLbX76/159fyObo04V7/ml/4yi9jwJNe/927MX1TRkREe2PAokqpkk3PHwpcarudMdR8ynlSf1bi/VDZSciCU8tNQuL9kMAl/TUtcK0N4XofErpp/GaeqNswYJWtdgxYrsXNu3heeukl/NWbR9b/7ETv2JbAtJ2NO6g2Hhes9fvtxWeb4tJeP2PQl9nz9W1n4w6l8oC1259V4sZccNNTFnfzt++e3PL9e/3+Wn9+LZ+j3/2Db1b0e8uZvikjIqK9MWDRnvLTeoeM+4z5KECty3Ec4u+Bit7Su6rW5ljlp/WTA0NXu2/Hnv04JHDV+A09UTdhwCpb7Rqwyr+nfB7Wxj/bzle//mu45YhtOqq3ccZSrd8/GprHL/7y13b9GT/75Z/bdobXmo3zvnaKOo0KWK7Fj9DvTuJnv/xzO17Dj/34T+DQlcFtv7eS31/Lz6/lc7QxPDJgERF1FgYs2lFuEhK4zKHstCPlPKmfCJgZhyw49Odmwan/5/ANPdi8Ba7TOO9F4zf1RN2CAatstUrAevnoOfzTX/gl/NNf+CX0OeMVfY+9+Ay/9T/9z+vf96u//puYzSyv//ktRwx/8pd/u/7nX/nar+DP/+4N3LSG17/m3Yu31v/86PWRTT+/1u93LX6EnnEnvvmtv8BXvvYr61/3zW/9Bc4OzVU0d2nYn8Of/90b69//zW/9BW45Yut/vvYz/+Qv/3bT953qm9zxz/br7NAcfu8P//36z/vN3/63eP30FVhyj3b8nrXf/4UvfnHPgFbNz6/2c9TnjK//+X6ZvikjIqK9MWDRJiUbJDGk5xGZvumn1uM4sX4sUPJTLz43+WlIfAAqcAnKccL8dbYg5ToDCfcav7kn6nQMWGWrVQIWdaavfO1X6jpgnoiIaDcMWCSLLsj8HCTWB+U5a/xGn1qHflrgWT2wPz0KKdr056Vkh2TGoNafFshdehVxnIQErhm/wSfqZAxYZYsBixpl0JfBSy+9hFeOXTB+LURE1B0YsLpcbopPE6RN1Nouq8SA/nysfVYKs1CJIf0kQX5eqmc7AvH1QOJDxm/0iToRA1bZYsCiRhiPLuDr3/gN/PTP/OeYTt43fj1ERNQdGLC6VH4GErzC+VYEsRyEcp3WITM7oWdYLbogC06o7AQkdhviuwixHzV+nR3FfQ4SuW38Zp+o0zBglS0GLGoEe/EZ/vBP/2+MhuaNXwsREXUPBqxu4oSkRvTuGh756m72oxDfRajYbT2sf+0zsuDQA9hD16Dsx81fZ4dTzlOQ0A3jN/xEnYQBq2wxYBEREVGnYMDqAkUbJDEI8V0wfsNOBmOJ4wQkeFl/FvIzLz4fhVlIcggqcBniPGn8OruNsh2F+C8bv+kn6hQMWGWLAYuIiIg6BQNW51L5GajoLSj3+8Zv0skQ12mo0DW9865offH5yE1B4v1Q/h6I/Zj56+xyau4gxHMeKtJn/OafqN0xYJUtBiwiIiLqFAxYHSg7CRW+AcXdNF1HWQ5BvOf0PKvMmD4SuP65mIBEb0F5z/MIaYtSrvchoZvGAwBRO2PAKlsMWERERNQpGLA6h8pNQfw9EOsh4zfi1ETWQ1Dec5BYH2R+7sVnomSHpO9AIjeh3GfMXydVxn4cErhqPAIQtSsGrLLFgEVERESdggGrzZXskOQQxN+jd9+YvvmmJkWOozpWxvsh+ekXn4eiFZIc1kPYXafNXydVx3pYP/kxOmA8BhC1GwasssWARURERJ2CAatNzVsg8X59XMz0zTY1h/3YarQagBQ2DGEvWqGSQ5DgFT2o3fR1Ut0o1xlIuNd4ECBqJwxYZYsBi4iIiDoFA1abyU9Dor0QN3fXdAXHcUjgkn5yYGH2xeegaIOkhiGhq5x11ukcJ6EC14xHAaJ2wYBVthiwiIiIqFMwYLWJwiwkdE0fLTJ9Q02NZTusd1olh/QR0U3RagQqeBXiPGX+OqmJn4kjUL4eSGzIeBwganUMWGWLAYuIiIg6BQNWa+Ng9i5hO6x3WqVHNz85sGSDSo3omVaMVuQ+B4ncNh4IiFoZA1bZYsAiIiKiTsGA1aLSo1CBS1DccdWxlP0YVOCS3mk1b3nx3i/YdcgKX+cgdtrKdRoSumE8EhC1KgasssWARURERJ2CAauVOCGpYSjuuOpc9qP6/Y0PbJ5pteiC5CYh4et67pXp66SWpmxHIf7LxkMBUUWSY5DsNCQ1trfsDJC3vJCe2DcGrLLFgEVERESdggGrBZTskMQQlPeC8RtjagDbYf3exvr0EP6N731hFhK5CWVntKL9UXMHIZ7zkGi/+UBB7SGpA5E2C+QtUJkZSMG2yr7hP9sgubnN/3N2FpKfg+StkLwVKj0JSU/qr8vNQVLjkOQdSGZa/w5Dr5MBq2wxYBEREVGnYMAyqGiDig9AvOeN3wxTnVkPQbznoaK39M6qsvdd4v1Q7vfNXye1PeU6DQn1mo8j1BiZKb0rqeiEzDsgJQ/UvAMouYGSB5h3AgseSNG1+uduqIIdUnTqILUWoXKzkPSUjlimX1ODMWCVLQYsIiIi6hQMWAbMW6BifRDPWeM3v1RnnrNQkZuQ7MSW91ySQ5DAJX38y/R1UkdR1kOQ4HXj4YC2kRhZ3aU0ux6YsOCFKnkgC17IghdY8EJKnlXuFzEqbwVys10RneqJAatsMWARERFRp2DAaqLCLCR2G8KdN53FeUrPrsqMQRacm9/z7AQkeEU/ZdD0dVJHU5ZDUJ4LPFLYDJkpIG8FSm7I3QDkXghqwQ/cjwBLUeBeCLIUhSz6gHtB/XW5Ob2byvS1dwEGrLLFgEVERESdggGrGeFqBhLt5RPlOoiyHYH4e7Y+QXA1WqnwTR4RJCP0kcKbxiNCW0lPQHJzQMkF3A1AHsQgSzHIgzjwIAG5HwOWopB7YeBuUO+Uylv1zirT105bMGCVLQYsIiIi6hQMWA2Un9IDup0njd/UUp14zkKit/R7u/G9LlohsT5GSmoJyn6cTymMD0MSo3qYeNEJuReCLKcgj7LASg6ykoc8zgOPC8ByCrgfZpjqEAxYZYsBi4iIiDoFA1YDZCch4etQDj5ZrhMo50lI6BokfQey4HjxPhdtkOQQVOASlJ1zrai1KMtB/ZTCSIceKUxP6ti04IUsRYFHGeDZAvB0AXha1GFqJat3UpU8OmQlRs1fNzUcA1bZYsAiIiKiTsGAVUeZcajgVQ7p7gDKelgfEUwMQhXmNr/P+RlI+AbEfsz4dRLtyXkaErphPCrsW3ZGz466HwFWcsCH94HvPoJ8/BDy3WXIB/cgK3ngQUxHrLwVkho3f91kHANW2WLAIiIiok7BgFUH6TtQgcsQ2xHzN6tUG/cZSLQXkpvc/B4XZiHxfijfBSjLIfPXSbQf9mOtdaRw/WifSx/dW85Ani0CHz+EfPwQ+HgZ+PC+Pub3IAYs+hioqGIMWGWLAYuIiIg6BQNWDVIjUP4eiJVPmGtnynECEroKSY9CSvYX7++CQ/+z0FWI44Tx6ySqmec8JNrXnJCQnoLMO4B7QcjDJPC0BHy8DPnBB8AnzyDfewx5dlcf/bsXAuYdkNSE8fhB7Y8Bq2wxYBEREVGnYMCqIVyZvhmlqinrYYjvIiQxAJkvOyI4b4GK9uqw1QLXSlRXrtNQwev1iQWJUSBv1ZHqUQby4RLwg4+AH/0Q8vmnwCcfAB8uAY/z+il+RRckM208cFBnY8AqWwxYRERE1CkYsPYXriTQo4cjU1tS7vchkZtbjwgWrZDkkJ57xaOg1Omsh6D8lyoLAolRSG4OsuiDPEgAT0uQj5eBz74LfP4p8OnH+sjfkyLkQVzPo8rNQZIcmE5mMGCVLQYsIiIi6hQMWHtTqRGIn+GqXSnHcUjwig6QC/bN7292EhK5CeU6bfw6iZpNuc9Awr36xj8zBSk6gfsRyEoO+GhJ76D60WeAKB2sPnqgd1ot+nWk4lP9qAUxYJUtBiwiIiLqFAxYu0iPrs644tDudqMshyC+C5B4vx7AvuW9vaP/nO8tdRvbYb0TMXQVEuuDzFshH97TN7rPPwc+/Qj4aAmykoPcC0EKdkhyzHiUIKoUA1bZYsAiIiKiTsGAtc2Oq9wUlOes+RtNquLm/AgkfB2Sn9n63uanoaK39K4T09dJ1Gj2oxDPGUjgMiR6S+9AzE/rhxMsOPR/To3oPwtehkT7gMSI8fhAVCsGrLLFgEVERESdggFr844rCVzSu3dM33zSvijveUi8f+tA9rXdVsGrEMdx49dJVHe2wxD3aT2/LXJTz3LLTUJKNv35L9ogmTG92ypwWR+Xte3w5FTHSUjwmvEAQVQLBqyyxYBFREREnYIBywWVYrhqS47j+hhU+s7W93XBAUkMcrYVdRbbESjvOUj4hg5V+Sn9WV/73BdmVndV9UL5e6Ccp6r6HeK7CIn2Gw8RRNVgwCpbDFhERETUKbo6YKXvQAUuQaw77EaglqTcZ/Sxp/z01vc0OwEVvlHdjTtRK3GderGrKjW8+nl3vvisbxOr6vmgCeU6DRW8YTxGEO0XA1bZYsAiIiKiTtGVASt9BxK8DMVw1T5sR/QuueTQi6NRa0o2vRvF37Pz0SiiVmU9BHGtHgGM9uooVSib4ZZ/EaukAbFqJ8p2FMrXA4kNGY8SRJViwCpbDFhERETUKbopYKn0HT0DhuGqfbhO6x0o2cmt72duCiraqwdVm75Oogoo62H9mQ5c0rsI06NbnpKpymKVuE43JVbtynmaRwqpbTBglS0GLCIiIuoUXRGwMmP6SVzcndMWlOUglPcCVHwAMm/Z+n7mJvWNPUMktTr7MT1PKnYbkp3YunuwaINkxvWA9eBlPYzd2qKz+BzHIf7L3I1FLY8Bq2wxYBEREVGn6OiAlRmDYrhqH44TkNA1HRzL38v5OUi8H+I9b/46ibZjPwrxnoOEr68+CXAKsuDc9DlW+Wmo5JCe0+Y9D2U/Zv6698t9FhLuNR4piHbCgFW2GLCIiIioU3RkwMqMQYJXwKOC7UF5zuodKuVzfxZdUJlxqNB1KOdJ49dJtMnaUcDYbf3vnKJ18+e3bHeVcjVnblVTcDcWtTAGrLLFgEVERESdoqMCVmFWH9cxfXNHe7Me0scAM+Nb38fii6HsjJDUCpT9KJTnnI6picHtn4CZn9af2/ANvVOwHXdX7Rd3Y1ELYsAqWwxYRERE1Ck6ImBlJyDBq1C2I+Zv6GhXam0oe27rUHYpWvVQdsdx49dJXc52ZHV2VZ/+rC44tn5e8zOQ+IAOrfYu/sxyNxa1GAasssWARURERJ2irQNWdhIqdK07djq0M+thfZOfGNx6zGrRBZUZgwSv8n0kc1ynoQKXoGJ9q8PW7Zs/pwsO/STMeD9U4BLEecr8Nbca7saiFsGAVbYYsIiIiKhTtGXAyk/pYzrcqdPSlP2YDlPbDWVfcEJSI5DAJahWfeoadSRlWd0JGLwCiQ+s7gYsG7a+IVhJ8DIUg1Vlf7fWQ5DAVeMBg7obA1bZYsAiIiKiTtFWASs/DYnchHKcMH6jRrvcxDpP7XxMsKTnWynvBePXSV3CehjiOQMJXYNKDELlprb594tTf17j/ZDAZT2g3fR1tzP3GajgDeMhg7oTA1bZYsAiIiKiTtEWASs/AxW5CXFxF0QrU+4zULHbepj+lh1XDkh8gPGRmkI5T0HC1yHp0W2PrcrCarBKDEAxWDXmPbAe0XPEIv3GgwZ1FwasssWARURERJ2ipQPW/Bwkeos3ly1O+S7sON9K8tOQaC/EzfeQGsh9Gip4ZecnBC66XjzdMnCJ89aayXmSxwqpqRiwyhYDFhEREXWKlgxY8xZI7LaeU2P65ou2payH9dDr1Mj272F2EhK+wR1X1BDKcQLK36OfEpjdOsNqPVil70CFb0K85yC2w8avu1upuYNQHPJOTcKAVbYYsIiIiKhTtFTAKlr1U8A8Z4zfcNEOHCf00azsxPbvYWZM74SxHzV/rdQxlP0oxHdB7+bLjOlZatt9/lbnWCl/D+NpK7Ifg/h6IFEeK6TGYcAqWwxYRERE1ClaImCVbJDEAMRz1vwNFm3PfVrHg22PZzmhksMQf48emG36Wqn9WQ9DPGehQtf1Z2t+bvt/dxTmIKlhSPg6lPt9KNPXTRVRztOQ4DXjoYM6EwNW2WLAIiIiok5R94D1bB+eZKHm56DC16GcJ6GcJyGOVa5TEMdxzX5Msx6Csh6EWN6DzL0DmX0bat07UHPvQlneM35z1lG85yDxfn2sc7tB2KlhHvWk+rAd0RE0ObT9PLXVhwGozLiejee7yFlW7c59FhIdMB48qLMwYJUtBiwiIiLqFEYC1tMcVEk/lU48Z2vjOr0avo5D2Y9B7EehrIchtiN4bjmoo5flPYjlPai5d6Bm3loPXjL3LoTBFvUbcgAAIABJREFUayvroRchoWTHtsP1Y31Qbh71pOop62GI95yeUZW+s/OxwJJ9dfj6ZQarDqSsh/SxwtiQ8fBBnYEBq2wxYBEREVGnaHrAWnRBEoO1h6sqKddpKOcJiP2oDjVrYWv2LaiZN6Gm38DzqdfxfPpNHbs2BC81967xm72G3kjaj0KCV3RM2C4k5KehIje544qqphwn9FMAEwNQuantP2drs6xifRB/D5SN89S6gXKchPgvQ2KDxgMItTcGrLLFgEVERESdomkBa9ENlRgyFq4qilvuM1BrRxftR6GsB6Hm3tExa+rbUJOvQk28ov/fydf0P5t+A2rmO5DZt1d3dJm/Edz3jaPzJCR8Y/Vpbts9UXBCD27nUGzaL+sh/d+t8A1IelQ/GXCHo4GSHYdE9BMDleWQ+WsnM1zvcz4W1YQBq2wxYBEREVGnaHTAUg8iq08WNB+o6sJ5CmI/BmV5T4erqdegJl5eJ5OvQqa+DTX1ut7RtbqDqyWPKjqOQ2K3dz66lb4DCV6Bsh0xf63UNpTjuD6CGu/XO6l2eeqopEagQtcg3NVH5Vzv82mFVBUGrLLFgEVERESdomEBazlu9KhgU3duOU9B2Y9CWQ7i+ezbeD71+upurRdhS42/rP/Z6q6t59Nvrg6hfwcy19y4pVyn9UyhBSe2DQuZMSjPWfM3sNQ+1o6fZsb1bqqdolV+Rv97IXhZHyc0fd3U2mxHIN4LkMht41GE2gcDVtliwCIiIqJOUfeAtRTSN7H+HuNhySjXaT1Y3npodXj8m/rY4caote4VqKmNRxL1zi2Zewd13bnlu6iPcW43mH3BoaOW76L5m1ZqC8r9vj56utsA9kWXPpoau60/f9zNR9VwnIDy9XBHFlWEAatsMWARERFRp6hbvBrL4cCdjH5SmOl41KKU+4yeN2U9BJl9C7Jj0CqLW5OvQVaPJMrs2/saJq8sB6H8PZDUMGRxmx1XCw6oxCCU74L5m1RqbdZDej5V5KaO1Nt9nlap3BQkclN/3k1fN3UMZTsKCVw1HkiotTFglS0GLCIiIuoU9QpXfzOSxIHhhPFI1E6U+wzU6i6t57Nv6x1YewattVlbG3ZsrR1F3HijZz2sn/aWHsW2kaFkX91xxXBFO1PWw/ozEru985D/8mjFo4HUYOtPLOSOrOZJjEKyM+uQtwIl9wv3gpD7kXVYyQIrOWAlB1nJAx/e3933n0C+/7Ri+MGHwA9/sL3vPa6vBi8GLCIiIqIKVR+v8jhwJ4MDoykcGE6sMx2F2pneoXUCYjsMmXsHavr1ioOWmngFzydfhZr9DpT3LCQ5iG13yKyGK+U9b/wmlFqTsh3Vu/bi/ZD89NbPEKMVtQrHSYj/EkNWucyUDk2rkUlKnhdx6VFGh6UnxfV4tB6GPvvu5hAkqtFphQsMWEREREQV2/+OqzwO3MniwMjmcMWA1aCo5ToFZTui52hN7XzkUKZfh7iOQ8JXIKkBLT0ElRmFyk1AFWagEgN82httz3pYzz9L7jAjbaPcJCR8Hcp+3Px1E1kOQmxHoPyXILEh8/GobgFqVsenRf+LHU2PC1t2LGEtOn3+WaMzCFeDFgMWERERUYX2Ha5G09uGKwasJsQs9xmI4zjE8p4e9D7xMmTmDYjrBCRy9UW42ih5G8p3Dsr6no5dk69CbZinpQfFt8ANKDWf/ZjeaZUYhBRmsWOwKtn1oPbwDf0ES9PXTbQDZT8O8V2CRFpkR1ZyDJKZXt0J5YHcDUKWYpDljN4B9cE94LvLkE+eAf/wPeBHn3HXUxcuBiwiIiKiClUUryoIVwxYTY5ZwatQySFIYRqqMA1JD20OV4lbEN9ZyFq42sn4y1CTr+H51OtQM99ZjVqVD4mnNmM/BvH3QMUHdo9WG3Za6WjaAtdOVCnHcYivByrS17gwlZvTO6TWdkc9W4B89BD45AO9I0r9qNFZgqtDFgMWERERUYX2HNBeYbhiwGqS8HVIfgbqYRTyrPDC4zTkvh8qNwbxnYNY393H/Kztn3yopt6Amn0Lau498zekVDVlPwrx90DiA5D8DHYMVgtOSGYMEr4BcXOnFXUA2xGI92LlM7LSk5CCDbLgAe5HgOU05EkR+OgB8P0nq7ukftjo3MDVZYsBi4iIiKhCOz9ZcH/higGrwSI3oQqzkOX45nC1IWCpohUqelsfNbQfhcy+rY8MVh2y1p54uHbs8DtQs+9AWRi0Wp59dRB7YgBS2CVaLbog8xaoaC+U86T56yZqAGU5COU5B6QnIAs+yIME8KQI+XBJz5H64SfcMcVlbDFgEREREVVo81FBvePqb6oIVwxYjaEivZB5C2QluX24epqHLDiggle2/37XKSjrYaiZtyCTOw+B35fJVyHTb0Jm34LiccPWYT0E5T2nZ1oVbdg1WuVnIPF+Pbjddtj8tRPVwnoIynEc4jkDCfRAQtchsT6o5DAkO6n/Hbqw+lTWxxnI91aA5583OhtwcVW0GLCIiIiIKrQ+oH00jQMjyarDFQNWncX6dIR4nN4+XK2koOYtOnBVGsOcJ/ROhOk36xOyJl6GmnwFaurb+mfOvg3h7qymWttZIrHbkPwUdo1WRSskOQQVuARlP2b82okqZj0M5TgB5TkLCVyCCt/QATY9CpWb1J/t3T7721mOQz5e0vOquLgMLgYsIiIiogr4cvdw4E6mLuGKAatO4gOQBYfeJbBduHqU1LsJopWHqy0hy30Gyn4Mau4dHZ/qFbMmXl6fnSWzb0HN8gmHDeN+HxK5CcmMY9eb9JIdkh6FhK5BnKfMXzfRDpTlkD7G6j0PCV2FxG7rHVS5yb13FNZiKQj5oAR89lGjMwIX17aLAYuIiIhoF+7SE0QjQRRst+sWrhiwaqPC1yF3PdtHq2cFfYRw3gIVuVnf3+0+q4d8z74FmXilzjHrFT07a313lvmb5LbmPAkJXoWkRiALdux6U56d0HPT3O+bv26iDZT9OJTnLFTgsg7xyaHVSFXFLqp6W0lDPnkKiGpgTeDi2rwYsIiIiIi24Z1fRjQaRtZ1B/OWm5i33GTAMi0xqGezPM3vsOMqASnM6d02jb4W9/t6lky9d2WtDYOfeg1q+g2ome9A5rg7q7Kb/dVh7MkhvfNu1yOCNki8H8rFJwiSYbbD+nPo79H/7lqPVA3cSVVP9/3As6J+6iAXV4MXAxYRERHRBp7iCiKxKDLuifVwxYBllooPrIar3I4zrmTe0pxwtSVknYHYj+ldU1N1Gvy+xYbZWYxZmyjLISjveT0HLT+NPW+2M2M6FFg5jJ2azLoaqgKX9Ry2zFhr7KSqp0cJ4OMlCGMWV4MWAxYRERHRoj4qGI4nkPZMbQlXDFgtGq6eFSALzh2fKth0juNQlnchDdqVtWl2VrcfNXQc18GyMIs9b6qzkzwiSM1jO6J3aAYu6WN/qWFIbkrPWDMdmJrlng/yOAt87xHwo3+oNSlwca0vBiwiIiLqau6FDxBKppDyzu4YrhiwWixcPc3rP48PGL/Wba/feQrKeghqpo5PMNzG8wk9N0tmvtMVQ+CV/ZieBZQahpT2OF41b9FHTv09EBt3W1EDWA9Dyo/+Zdvo6F+zLIWAZ0XIJ88A9bzKqsDFpRcDFhEREXWtUCqDlM+yZ7hiwGqS+ABUybH7jqtFNyQxZP5aKwlZ7jN6LlODQ9aLIfDf7riYpSwH9ZPWYn2Qwgz2vFnOT+mnCNqOGL926iC2w1DuM5DwdR3Oc5PdtaOqnjHrgwXIZx8DIvvqClxcAAMWERERdaFgOo+k31ZxuGLAany4kr3C1T2vfqKc55z5662G4zjU7DtQDZuTVbYza/oN/bTEuXfN3/xXw3UaKnRdzwnaM1pNQ8VuQ3nOmb9uanvKfkxH0/B1SGIQKjux95Msaf8ehCFP54FPnvCYIVfFiwGLiIiIukYgM49EwImC9da+4xUDVoPC1YID8iS7Y7hS9/1Q6TtQvgvmr7cOlPMElOXdhj29cNt5WVNvQGbfhmrxmKVsR/RxrORQZcOtOZCdarU2WD18HZIcgqrkQQBUf0tB4EkO+N4y8MNPdu0LXN29GLCIiIio4/mzJcSDbuRtfVWFKwasOkecWP+e4UoehCHZCSh/j/HrbQjnSYjlPcjU680JWRMvQ02+iudTr0Nm39a/23Q8WOM5C4negspNYs8b3fw0JHoL4jlj/rqpvdiPQbznoELX9Hy03OTes9So+e55IStpyMdLwGcfA+BRQ64XiwGLiIiIOpY/dxexsBc5+2BN4YoBq4nh6nFGD0L2njd+vU35O3G9D2V5DzLZ+KOFm0x9G2r6TYipeVnWQ3r3VHYCFd3U5ia524r2RblOQ0JX9THA3JR+8IPpOEP7tzo3Cz/gEHguBiwiIiLqQL78fcQiAeQcw3UJVwxYNYr1Q5Xsu4er5TgkP6MHcJu+XhMhy3ESyvJe844WrtPD31Wzhr+734dEe/Ww9b1uXAuzULE+zraivTlP6sAZ7YWkRyGFub0/X9R+7nkhj5KQDxYg338MfP4puLprMWARERFRx/AWHiAaDSHrHK1ruGLAqj5cyV7h6lESqjAHFb5h/npbgfMUxHoQMt3Eo4VlM7Nk9m29K6xeccF6eMNsq72PbKnMmJ5J5DxpPoxQy1HWQxDPGb27Kj6gd2wuOPb8XFEHuuuBLCcgz0p6GPznPwBXZy8GLCIiImp7nvlHiMQiyLjGGxKuGLD2KV5BuHqSgRRtUJFe89fbgowdLdwQstT0m7XtynKe1CEqM449b0SLVj2XyHcRynLIeCShFuI4AfFdhERuQlIjUIXZvT9P1L0ehIFnReCTp8DzH4KrsxYDFhEREbWvhQ8RTqaQtQ81NFwxYFUYXYJX9P+P+E7R6lkB8jSnd0vE+41fb1twnoJY3oOaMhOynk+8sv4Uw0qDg/Keg8T6IJWEhvk5HSbsR82HEmoJynECErgMiQ/o2VWmgwi1r7tuyIMI8CQH+ege5JOnepeWcDB8uy4GLCIiImo7noWnCCeSSHunmxKuGLD2EL2lj4Y9yewerxZdepeN6ettR47jUHPv6KBkYkfW+Mv6iYkz34Gae3drdLAfhQpchqRGKjvOlb4D8V0wHkvIPGU/roNVckgHTdPRgzrfUgh4nAE+XIR8fwX4h+9xQHybLAYsIiIiah8LHyCUSCHlnW1quGLA2ilc9ULNWyArqd3D1V0PVHIYyvT1dgBlPwo1+5aZiLW2K2vyVajpNyBz70K5TkNFbkLlJrHnTeP8HCTWpz8HLRBOyECssmx+OqBwhxW1ivsBYCUFfFCCfHcZ8ulHPILYgosBi4iIiNpCKJVBymcxEq4YsMoiSviGfsrXSnL3cLUc446rRnCfhbIe1jOqTIUsyzuQ4CVIdmzvXTPZSUjkJpTzlPGAQgxWRBW764E8CEMeJYGn85AP7wHfX4F8+iHw+Q8g6kfgau5iwCIiIqKWFkzlkPBbjYYrBqxV4et6rtGjxO7h6mEEkp2A8veYv+YOplynoayHmvbEQpl9E8p5HBK6DEkNbJYdgxRm9PD+tZu/9Kg+Vsj5Vl1FuU7reXiJQUiewYo62D0v5EEEspIGnhUhH90Hvv8Y+PQj4EefAqLAVd/FgEVEREQtKZguIBGwo2DpNR6uuj1gqeBVqNy03lG1W7h6lIDkZ6CCV41fczfRTyx8F6pB87HE+i7EdwYqemNruCqjUsOru61OGA8p1CT2o5DAJc6wIip31w15EAYeJSGPs5CnBeCje8DHS6uh60PIZx8DP/oMeP45uPZeDFhERETUUgKZeSSCLhRst40Hq24PWCp4RR/5eRjdPVw9zkAVrZBor/Fr7mbKeRLP63WscOrbEMdRSPAiJNm/d7iKXIPynIaae1t//+QrUNOvQ82+DWV5z3xkobpR9qNQ3gv64Q2Z8c277oioNvcDesj8TtFrQ/iSzz4GfviJDmA/+qwrZnYxYBEREVFL8GdLiAfdyNv6jIeqrg9YgcuQ7CTUg/Du4WrtyYLxAfPXTOuU/SjU1GvV7baaexvKfQoSubpntJLUgD5O6DoOmXlj1ximZt7c9umF1PqU5SCU+319hDg1zF1WRO3orgeyFNpCWd+pq0YvBiwiIiIyyp+7i3jYi7x90Hig6vaApfw9UJlx/X/Y7hGu1MMoVKzf+DXTDu+l8xTE8h7U5KuVh6vAhYp2W0lqABLsgdgO7nNX12t68PzsO8ajDO3Bdhji79FxmsGKqGOp8QN11ejFgEVERERG+HL3EAv7kHMMGQ9T3R6wlO8iJD0GWQruvePqQRiSGdff0wLXTnu8t/ZjULNv7RiUxHFEHxOsJFolb0P85/cfrspj2WrIkjmGrFahrIch3vOQyE1I+g6kaIPpG2siajwGrLLFgEVEREQb+QpLiEWCyDpHjAeprg9YvguQ9B2oe769w9VyHCo3redimb5u2hflPgNlPaRnUk28DDX9uj72t93TBLcNV/0Q/3mo3Y4JVhmyZOZNCI8WmmE7ooevp4YhJQYrom7EgFW2GLCIiIjItfgRvIWHiEZDyDhHjYeobg9YynMOKjmiHwG+V7h6nIaat+idGS0QY6iG991/ESp8DSp6vbJwFbsJ5X0fYnmnIU83XDf5KtT0GwxZTaBnWd2ApEe5y4qIGLDKFwMWERFRd/POP0I0FkHGNW48QHV7wFKes5DksB7mule4epqHLDghnHPV9lTkJlRhFrIcXz0GGoLMz+wcrqI39BMFdzp62NCQxRlZdWU7DOU9DxXthWQn9H+nW+CmmYhaAwNW2WLAIiIi6k6e4grCsSjS7gnj4YkB6ywkMQS16No7XD0r6J1ZyWHj4YVqFOvXu2xWUtu8z3nIPQ8kPbghXF2DuE9CzX6nueFqS8jisPeaOI5D/D1Q8X5Ifhqmb5CJqHUxYJUtBiwiIqIus/AhwskUso5h48GJAessVPh6ZUcFnxX0I7XTY1DeC+bjC1X3fnvOQSWGoBackKe5vd/zhxFIehjiOgGp84yrmmdkTb4GNcOQVRHXaUjoKiQ5BJm3wPRNMRG1BwasssWARURE1B08xceIJBJIe6aMhyYGrLOQWB+kZIc8yVYwoD0GlZuCcEB7+/L36KfHVRorVwfzS2oU4j4DZTmI55OvGY9W24as1WHvik8t3EQ5TujZdLlJmL4JJqL2xIBVthiwiIiIOpu7+BjheAJp77TxwMSAdRYS7YUUrZDH6b0DxkpK79YI3zAfYKgqKngFKjsBWQpVHq7ueaFSoxDfxc0/z3G8+XOv9nW08FU+tdBzVkerzDjnWRFRzRiwyhYDFhERUWfylJ50Tbhqi4AVvgGZn4OsJCuIGHnIgkPv0mqBCENVvt/5GcjDaOXhatENlRyGeM/v/HPd77f0bqyNIasbjhYqy0GI95wO09kJmL7ZJaLOwoBVthiwiIiIOks3hquWDlihazpkrD1hbi8PwlDR2+YDDFVFBa/oweyVzLd6VtBft+CEig/u73e1+m6siZehJl6Bmn4DqsN2ZCnLIT3LLNrL44FE1FAMWGWLAYuIiKgzuEtPEE4kuzJctWTACl6B5KYq3oGjlkKQ9BjExwHtbSkxqHfNPc5UFq6eZCAlO1Ssv/rf2Q67sSZWh71Pv9neIct6WO+Mi96CZBmtiKg5GLDKFgMWERFRe1sLVylP94arlgpYgUv6KNGDcGUh41ECkp/RO3dMRxjaH98FSHIEatFd+THBlRSkaK3vLjvnKb3TqQVi1a6mvg2Z+Y75GFXpTivrIf0ex25zpxURGcGAVbYYsIiIiNoTw1WLBSzfRUhmDLIUrDxmLDghgcvmQwzt0zn9dMDlWOXv9dOcHsgfuNSYa3K/D7EehJp81XyoqiBkqdm3jQeqHcOV67SOVvMWmL55JaLuxoBVthiwiIiI2otn4enqUcEZ48Go1RgJWN7zOmbc81UeM+569j/ziIxT/h79dLn9RMrlmN5hF7renGu0H4WaedN8pNrD8/GXoabeaJ2Q5X7/xdMDW+CmlYhIFhmwtiwGLCIiovbgLj1FKJFEystw1TIBKzkMueupPGZwzlV7ClzSYeP+PsLV4wxUblrvzGvy9SrnSai5d6AmXjEeqvY0+aqej2XiiYW2w3oHJKMVEbUoBqyyxYBFRETU2l6Eq1njgajVNS1gJQYhi67KY8ajBFRumnOu2ozyX4LKjOvwWPGOq7h+6mTomvnrtx3B86nXzUeqikLWa1Az32n4oHdlPwrl74FKDPKIIBG1PAasssWARURE1JrcpWcIJ1MMV60UsOL9+klzT3MVPmkuCynaINFe4zGD9iFwGZKd2F+4WklC5ucg4Rvmr38D5TyxuhurBSJVJaZeh5p5q77RynIIynseEuuD5Kdh+oaUiKhSDFhliwGLiIiotTBctWDAit7SIepJpuKgoRbdepdHC0QMqlDgMlR2Ampf4SoFNW+Bitw0f/07cZ+FWA/r4emmA1VFXoGafr32+VieM3quVXYCpm9CiYiqwYBVthiwiIiIWkcwnUfGNWY8BLWrugeswCV9zOhpnnOuOpgKXIZkJyEPwvt4qmAesuBoq2OhynEcavatFghUlXoVMrPP+Vhrc61ykzB940lEVCsGrLLFgEVERGSWp/gY4XgCKc+08QDU7uoWr0ZTOHAnA3mU4JyrTha8UkW4yuljpLF+89dfBeU6DWV5T8+cMh6oKjT5GtT0m5C593Y+Iui7oI/4FmZh+oaTiKheGLDKFgMWERGRGZ75RwjHokh7poyHn05Rc7gaSeLAnQwOjOVwYLzCoME5V21HBa9AZSchDyOVh6tnBciiSw/wb4HXUPPfgf2o3t1kOk7tx9S3IbMv5mMp12mo8A0+RZCIOhYDVtliwCIiImou3/wyorEIMu4J48Gn09QrXK2pZM5VpwSNbqCCVyC5KciD/YUrteiGJIeNX3/dOU+214D31YilXCcg8QGoohWmby6JiBqJAatsMWARERE1h6+whGg0xBlXrRSwRpI4MJrGgbH8pnC1Z8BaCkEyY/rJZqYjBO0teLWqcCX3vFDJESjPOfOvoUGU+wyU5SBkqsWPFFregfKchkSvQVIDUOlh/UTBBSdM32ASETUKA1bZYsAiIiJqLF/uHqKRALLOEeOBp9Ptb85VGgfu5LYNVzsGrOU4JDetZye1QHygPeJM8CpUbgryMLq/cHXfD0nf0XOVWuB1NIX9GFSLHSmUmTegnMegghchyX5IamALlb0DKc7B9E0mEVEjMGCVLQYsIiKixvBnFxEP+5BzDBsPO92iknD1N6PpLUcFKwpYCw79dDPToYH25rsIlZuGPM7sL1w9SkBSo5AO3nG1G+VokSOFs29BfGchib5to9UW6SFIfgpSssH0zSYRUT0xYJUtBiwiIqL6CmRLiIc8yNkHjQedbrPnjqsKw9WmgHXXA8U5V+0hdA2Sm4ba746rhxFIdpKB0nMW4j4DZT2E581+SuH06xDnMUiwp7JotZ3sKGSeTyEkos7BgFW2GLCIiIjqI5CZRyLoQt7WZzzkdKudjwpm9xWuDowXcGAsv7obpwWiAu3Oe766HVcPo1C5KT3c3fRraDHPbUebcqRQLO9AvO9DIteqD1cbjxSmBiC5CQ54J6KOwIBVthiwiIiIahNM55EI2FGw3TYecLrdpqOCIykdrnYY0L6zvH4i4WjKeESg3Sn/JajsBNSD8P7C1XIckp+BCl0z/hpamXKegsy9W/9oNfVtKPthSOBC5ccE9xuyMiOQwgxkkUPeiah9MWCVLQYsIiKiKix8iGAyi6TfhoK113i4oQ0Bay1cje83XBX0942m1yOY6YBAO/BdhKTHIEvB/YWrlSSkMAcJ3zD/GtqIsh2Bmny1PrOt3CchkasNiVbbHyscgxQtMH0TSkRUDQasssWARUREVDn3wgcIJ9NI+SzGYw1tlnXd0TunqglXYzkcuJPecvzQdDigMt7z+ljnPd/+wtXjNKRohUR7zb+GNqWqfUrh5CsQ2yGI/zwk3tu8cLVpyPswpDCtH8TQAjekRESVYsAqWwxYREREe/OUniCcSCLlnTUeaqgsXDmGEQ0H4CssVRmuMjgwktx2fpbpaEAbJIchdz37C1fPCpB7Xs64qhfnqYqfUijT34a4jkOi181Eqx12Y6n5OZi+ISUiqhQDVtliwCIiItqZe+EDhBNJZB3DxkMNbVaw3kI87IWnuLL+fu1nQPuBO1l93HCXJxcaDwYEFR+AWnBWEa58UMlh49ffcdxn8dxyEDK1/VMK14eyR2+YD1bbzcZKDULyk5CSDaZvTImI9sKAVbYYsIiIiLbyFFcQjQSRtw8aDzVUHq56kQg44S083PK+VbzranTrcUEGrNaiYn2Qkh3yJLvPJwtGINkJiL/H+GvoZMp2FLJ2pHDyFSjbISj/eUjytvFIVVHIyoxC5mdh+uaUiGg3DFhliwGLiIjohUCmiHjIg5xjyHioobJwZbuNRNCFQKa44/u3566rCsMVA5ZB0V49r+pxuooB7bMQPlmwaZTnHFTgIiR02XiQqlpujLOxiKhlMWCVLQYsIiLqdu7FDxFK5ZAI2JG33TYeaqgsXFl6kQjYEUgX9nwvt49X+V3nXDFgtYjwDcj8nA5R+wlXT3OQkh0qesv8a+gW4RuQ/AzkQQTyJAO564JKD5mPUdXibiwialEMWGWLAYuIiLqVp/hYD2b3zRmPNLS9pN+GUDpf8Xu6JV5VMOeKAcssFbyqY8hyvLoB7Ykh46+hW6hYP6Rog6yktr4XS35Ibtx8jKraIFR+ErJgh+kbViKiNQxYZYsBi4iIuo03v4RINIy0e8J4oKEdwpXPglAqs+/3tpo5VwxYhmJI4DJUdhLqQWT/4epBGJIZh/guGn8dnU75LkJSo1CLbsjT/O7vy3JU72QyHqOqpzJ39E7AFrhxJSJiwCpbDFhERNQt/NlFxMKHBi9IAAAgAElEQVQ+ZJ0jxgMNbS/lm0M4mYZr4YOq3uP1cFXFcUEGrCbx9+j4tBTaf7h6moPKz0B8F8y/jk7nPa+H4T9K7O89epyGLNihkuZjVNURKzUEKUxDFjkbi4jMYsAqWwxYRETU6YLpAhJBF/L2fuOBhnYIV95phBNJuEtPq3qPPcUVRKJhHBit/rggA1aD+S5A0ncg9/37D1dPspCiDSrSa/51dDgVugbJT0MeRvf/Pm103wuVvWM8RtUkO64fKNACN7FE1J0YsMoWAxYREXUid+kJQokUkj4LCi0QaGh7Gc8UIokE3MXHVb/X4WQaae805i036xqvGLDqFEQ8ZyGpEcg9b1UhRC26oRKDxl9Hp1PhG/opjtXMItvJwzBUYcp8iKplN1Z6GKowDVl0wvSNLBF1HwasssWARUREncQ7v4xILIq0Z8p4nKFdwpV7ApFYFJ7iSvXvdeEhUt7ZTT+XAau1qPANyFKguvixFIJkxqC8542/jo4WvQU1b9n/0x8rtZKEKlmNh6iaQ1Z2HFKywfTNLBF1FwasssWARUREncCfv4dYJIis647xOEM7y7rHEYmG4SksV/1e+wpLiIV9yNkHt/x8BqzWoCK9+ml1T7L7Dx7LcX2ELXjF+OvoaPF+qKJNz6xqRLja6GkectcNyYwYD1E1yYzqIfUtcFNLRN2BAatsMWAREVE7C2TmEQ+6t40Z1DqyzlFEoyF4C9X/3wru0hNE4jFkXOM7/h4GLLNU6Jo+hlbNbp7HGT1vKHLT+OvoaIlBqJKjurhYqwdBSGHSfIiqySBUbhKqZIfpG1si6nwMWGWLAYuIiNpRMDO/5fgYtZ6C9RaikSDcpSc1vd+hVA4p39yev48BywzlvwTJTlY9+FstuqDiA8ZfR6dSnnOQ5LDeBfU03/xwtdGjOKRkaYEQVRuVuQPF3VhE1GAMWGWLAYuIiNqFN7+ESCzC+VZtIOcYQizsgz9/r6b33J9dRDzoQsF6q6Lfy4DV5DDiPa+fLFj1nKsgJH1HB5YWeD2dRvkuQFKjVQ/Qb5gnGahFJyQ9ZDxE1SQ9rI+7Ljhg+iaXiDoTA1bZYsAiIqJWF8jMIx7yIOsYNh5maI9wZRtALOSBP7tY03vunV9GLBra93vOgNVEiSGoRXd1AWM5BslNQQKXzb+ODqT8PZD0GOS+33ys2oW674fkxs2HqFplRiE8UkhEDcCAVbYYsIiIqBW5Fz5AKJVB2j1hPMrQ3grWXiQCTngLD2t+38OJJNLuyaqugwGrCWJ9ev7P01x14aJkhwQumX8dnch7HpKdgDxKGI9TFUeshxE9GN10hKqRSo9wwDsR1R0DVtliwCIiolbiz91FLBJExr3zoG5qHXl7P+JBNwLZUs3vfTBdQNJvrel6GLAaR4WuQxXmICup6mLFPS8kMWT8dXSk0DWo3BTkQcR4kKrK0zykZDUeoWo3CMlP8kghEdUNA1bZYsAiIiLT9G6rHJJBB/L2fuNRhpobrny5e4iHvcjb+mq+Lgas+lOBy/q433KsujixHINkJ6F8F42/lo4TvgGVn6n+vWk1971Q2TstEKJq3I2VHdNBrgVufomovTFglS0GLCIiMoVD2dvPWrjyZ4o1v/+e4gqisQiyztG6XR8DVv0o3wU9R2kpVF2MeJKFKlqhwjeMv5aOE+3Vu+Ha6KhgxR6GoQpTxiNUzTKjPFJIRDVjwCpbDFhERNRsHMrefnK2PsRD9QlXrsWPEEqmkfJM1/06GbDqJDlc25Pr7nmheFyw/mJ9kKKt+mOc7WIlCVXqoCOFi06YvgkmovbEgFW2GLCIiKgZPMUVhBNJpHwWFCy9xoMMVSZv60Mi5EagTuEqkCkiGXSg0KDrZcCqNZD0QxaceiZRNeHhcUYPEfecM/9aOogKX4fc9ZgPS830NA+564ZkRlogRNVGZccgRR4pJKL9Y8AqWwxYRETUSBzK3p7qHa58hSXEIgHk7IMNvW4GrCpFbkLNWyCP01XGhhykaIOK3DT/WjqIit6GKtogT7Lmg5IpD4KQwqTxCFWzzAhkfgamb4aJqL0wYJUtBiwiIqo3DmVvX/UOV+7SE0TicWRczQmYDFj7FLoKlZuGLMerDwz3fPrIoenX0kFU5KbesVNtUOw0j+KQksV8hKp1J1ZqECo/qXc5tsCNMRG1PgasssWARURE9cKh7O2r3uHKtfgRArnFpoWrNQxYlToHSd+pbZbSclw/nTBwqQVeT4cI34DMz0FWkuajUat5koHcdUGlh4yHqJrlxnmkkIgqwoBVthiwiIioVv78PSRCbhSst4yHGNqfgrUXiYAT3sLD+n0esovGPg8MWBWodUD70zykZIdEe82/lk4RugbJz9S2E65bLAV0ADIdoWqVGYHikUIi2gMDVtliwCIiomr48vcRiUUa8iQ5ary8rQ/xoKuuO65888uIRoLIGXy6JAPWLmJ9kAVH9QPanxUg9/2Q1Ij519Ipglf0LraHUfNhqJ0sRyHzs+YjVI1UahCSn9L/vWyBG2Uiaj0MWGWLAYuIiCrlKT5GKJlGImBHzjZgPMLQ/jUiXLlLzxCOJ5DxTBp/fQxYW6nQNajCbG3HBR8lIPlpSOCy8dfTEQKX9NMaH4TNx6B29TgNWbBDJc2HqJrxKYVEtAMGrLLFgEVERHsJZIqIhX3IuMaMBwqqznq4ytYvXLkWP0IonUfSZzH++tYwYG0IV76Lq5EkUlsoWHBARXhcsC58FyHpMchS0HwA6hT3vVDZO+YjVK3SQ1BFC0zfLBNRa2HAKlsMWEREtB1P8THCTXx6HDVGI2ZcuRb1nKt40I2C7bbx17gRA9ZqvEoOQ9Uy5+pZAeq+HyrJ44J14T0PSY3qJzaaDj6d6GEYqjBlPkLVIWJJYRqmb5iJqHUwYJUtBiwiIlrjKT1BKJVBIuBEzj5oPEZQ9XK2AcSD9X2qoGvxI3jnlxGLhpA1OOdqN10fsOox5+pRAio3DcXjgjVTnrN6aP5dj/nI0+lWklAlq/kIVQcqN8G5WEQEWWTA2rIYsIiIKJAtIRYJcLdVB8g5hhAPe+HPLdb1M+Je+ADheAJpt/k5V7vp1oBVlzlXzwqQkgMqetv46+kIiUHIost82OkmT/NQd92QzIjxCFWzHOdiERED1pbFgEVE1J18hQeIxONI+eZQsPQaDw9Um5xzBLGIH77c3bp/VoLpPJJ+q/HXWImuC1j+nvrMuVoKQlKjescQ1UTF+ld3weXMB50upZaCkPyk+QhVq+wdSHEOpm+gicgcBqyyxYBFRNQ9PAtPEUrlkAi6kHUMGY8NVLuMcxTRSBC+/P26f178ubuIB93IW1trztVuuilgqeRw7TOVVlKQwixU8Irx19PuVPQ2pGiDPM4YDzhUgHoUh5Qs5iNUjVR6GIpzsYi6FgNW2WLAIiLqfP7sIqKRINLuCeOBgeoj4xpHNBqGr1D//93rKSwjGg0h6xwx/jr3qysCVj3mXD0r6LlM8QHzr6fNqchNqHlL7cc3qf6eZCB3XVDpIeMhqqaIleRcLKJuxYBVthiwiIg6k3d+GeF4AkmfBXnrLeNhgeoj45lEJB6Fp7Bc98+Me+EDhBNJZDxTxl9ntTo5YKnQNcj8XO2hZDkGyU5C+S4af03tTIWu67ljjxLmQw3tbskPlRs3HqJqluVcLKJuw4BVthiwiIg6SyBbQiLgRMHWPse+aG9ZxzDCyRRcCx825HMTTBfaZs7VbjoyYNVrztWzgt51xacL1sZ7Hio3zaOC7WY5CjU/az5C1RyxRjkXi6iLMGCVLQYsIqI2t/AhApl5xCJ+ZHhEsOOkvLMIJ5LwlJ405PPjz91FPORBwdZn/LXWQ8cFrNRI7XOunhUgSyFI+g6HtNdA+S5Apcf036XpGEPVeZyGWrBDUoPmQ1QNOBeLqHswYJUtBiwiovbkz5b0XKs2Pu5FO0v5LAgn03AvfNCQz493/hGi0XBbzrnaTacELBXrgyo56nDDnoEqzEFC14wHoLaWGNK710wHGKqPpQCkzediSXpQP2mRc7GIOhoDVtliwCIiah/+3F1EomGkvTMoWHuNxwKqM2svEn4rgslMw44KuhY/QiiVQ9YxbP71NkDbByzfRci8pfYB7c8KkHteHV5Mx592Fr0FKdkhT3PmowvV13IU0gFHClVuHFKywfRNNhE1BgNW2WLAIiJqbb78fURiUSS9c5xr1aHy1ltIBOwIpvMN/SwF0/mOmHO1m3YNWMp3sX5zrh4loHJTkMAl8wGoXYWuQQqzkJWk+dBCjfM4DVl0QHXCkcIiIxZRJ2LAKlsMWERErcdXeKCfIOi3Itchs4loq7ytD4mgC8HMfEM/T/5sCfGgqysCaDsGLJUY0rul6nFDvuCEit42H4DalPJdhMqMQx7WISRS21D32/8phSo9rHeUtcANNxHVDwNW2WLAIiJqDe7SM4SSaaR8FhSst4yHAGqcgrUXiYAT3sLDhn6mfPn7iIV9yDmGjL/mZmmrgBXprd/xtIcRPWDce954BGpXKjlcv5BI7edRTD/drwViVNXSQ1D5KZi+4Sai+mHAKlsMWERE5niKjxFOJJHyzjJadYGCrQ/xsBee+UeN/VzNP0I0FkHWdcf4a262tghYwStQuWnIo0TtN91Pc5CiFSp03XgAaluxPj0Iux5zx6i9PclA7rr0bibTMaoWTR7uPnn5YE1cfafq8vtr/Tnt+vvbUWTsIiYvH8THyemafs7nRXvFn7P9/K5qru+hf3j9d/mHzuK7Nb62NQxYZYsBi4iouXz5+4jE40j6rcjb+43f8FPjZTyTiMYi8OaXGvrZcpeeIZxIdvWTKVs5YCnPOUj6DtT9YH1utu/79a4h0wGoXYWvQwpzkJWU+XBCLUUtBaDyE+ZDVC2aONz9pZdeqsmv/+o/r8vvr/XntOLv/7xox5VDf48FZ19Drr3RP387z6Lj+NIXv4CXXnoJ87bemn5WfOJSxZ+zSn/Xfq9v+soh/Gf/6X+y7e/8H/7b/wYlx62aXiMDVtliwCIiajxf7h4isShSPgvynGnVNVK+OYQTSXiKjxv+GQulckj6LMZfs2ktG7DiA5BFV31usFdSkPwMVOCy+QjUhpS/B5KdhDyMGg8l1MIexSElq/kQVYvsHUjRgkYHCQasxvz++MQl/PyXf7YuocfEz9/O50U7/tU3vr7vqLSTm8deqWvA2u/1nXnzr/b8vV/64heQm7tR9WtkwCpbDFhERI3hz91FJBZBysenB3aTvPW2fqJgKgfXwocN/5wFMkUkAk4ULL3GX3sraLWApcLXIfMW/bSzetxU33VDYv3GI1A7Up6zUMkRyH2/+ThC7eFpDnLXDZUZMR+jqqTSI/qJmg2MEn/9rW/u6Kd/6ifx0ksv4ad/6id3/JqjL/9FXX5/rT+n1X7/xjjSiMDU6J9f7ll0fFMcqsfv/X/+w/+2Hol2+xz+9be+iUfBkbpe37y9d9PX/qMf/zH80e//Nv76W9/Ev/6Xv1a3SMuAVbYYsIiI6sebv49oNIS0e8L4jTw1V8F6C4mQu+GD2df4cvcQC3mRsw0Yf+2tpGUClr8HKjtRv10+yzFIdgLKd8F4CGpHKtYPteA0H0SoLakHQT0cvQWCVHWGoArTaHSg2M6v/+o/N7o7qp11UsAqOW6t7/aqZ8D6F1/7Cl566SX877/3b5p+fS//X//H+tf98R/8Lj7Nbd7tmJq5in/yMz+9/jWp6atVXRsDVtliwCIiqp6n9ATBdB6xsA8Zz6Txm3dqvoxrHNFoCL78/aZ85rzzy4hGQ8i6Ro2/9lbUEgErOQy556vPzfPTvH5SYeSm8QjUlsI36rsDjrrXk2xbP6VQpQb0cPfF5g13l0UGrFp0QsD6NGfB3/zpH26KQr/yy79Yl9/7edG+/nNOvvaXTb++td2F/+znv4zPi/Ztv8bdf3r9Z71z4M+qukYGrLLFgEVEtD/e+WWEk2nEgy5knYwI3SrlmUY4Hm/4EwXXuEtPEI7HGUr3YDRgRW9Blex1e5qduh+EpEbNR6B2FLgMyU3pnWumwwd1kDzkvhcqe8d4kKpafqJpw91lsbqA9SQ8tq+nue30FMC1fx4Zu7j+zz7NWeAfOovJyweRmb227c/b+DXR8Z4tO2sq/f0bQ0tm9tqm1/RhfGLHn5e33sTk5YP4sz/8vfX4cem9/3fPJx1W+vdW6c9/4Bva9u+wmvd/7YhdYORc3cLZxgHu9t4TTb2+BWdfxWHqn/38l2uKuAxYZYsBi4hob77cvdUnB9qQsw8av0knMwrWW0j6bQilMnCVnjXt8xdKZZDyzRl//e3ARMBSwSt6qPqjRP1ulItWCI8LVicxBFmOt0DsoE6lHkYgxVnzMara3VjZO1BFK6oNB9UEgkpu3sd73qvqaW47zRla++f/8Y//ALLowpVDf7/+dLk13/j6V/E4NLr+PSPn3tryNV/64hdw5dDf73jdO/3+z4t2HPq7P9/y89b8V7/4cwiMnNvy83YbDL7d3+N+/94q/flz149u+Tus9v3/mz/9w/UQWK+AtXGA+8ersW4tFNp6j+8aCWu9vo1/N9NXDu36O/7jH//B+tfutFOLAWsfiwGLiGgbCx8ikC0hGg0h5Z3lEPYul7MPIh5yI5CZb+rnMJiZRzJgR6EF/g7aRTMDlvKeh2TGIEuh+t0Y3/NBJYbMR6A2pOIDesh9CwQO6gJPMpC7Lqj0sPEgVVXEyoxC5ufQKgFrbRj3br70xS9g7vrRLd9bScDaK9p8XrTv+US5kXNvbXvtO/3+jeFiN+WvaT8Bq5q/t2YGrJvHXtkUCOsZsNZe+7/42ldg7z2x7Qyrb3z9qzuGz1qub+PX7PWEwVpfLwNW2WLAIiLS3AsfIJiZRzzkQdYxbPxGnMwr2PoQi/jhKa409bPoz91FPORB3tZn/O+g3TQrYNU9ljzNQwpzEO954yGo7fh79Jww00GDutODIKQwbTxIVSU9DCnMwHTAKg8quz3N7Utf/MKWYLBXwPrqL/38+n/+1//y1/DX3/omfv+3f3PTz33nwJ+t/+f/+r/8L9a/ZuPuqa/+0s9ve/3b/f6Ns4/+l9/5Ldz3DKz/2ac5C8Z73lv/2eU/19Z7HH/9rW/it/67X1n/GX/yv/7bLU86rPbvrdKfn5y6sv4Ev9snv123z0S9AtbaZ+sf/fiPVRU+a7m+/byGC28fWP9a/9DZfb9OBqyyxYBFRN3KvfgR/NlFRGIRJP1WHg2kdRnPFKLxKHzzy039THoLDxCNBBlQa9DwgBW+ATVvgTzO1O8G+J4Xkhg0H4Laje8ipJ5PeiSq1uMUZNEBlRo0H6Wq2Y2Vn4KpgPVxcnpTJHrnwJ9tOWb1ODSKf/WNr69/zR//we9u+vO9AtZLL72Ef/IzP4277v5Nfz51+eCW0FE+6yk3d2PT9T0Kjmx5Ddv9/o1PqHsWHd/2tY9dfHc9ED2JjG35890iST3+3pr5FMJ6/96NA9zXItbv//Zvrv99/tHv//amY5Vf+uIXsOQbrNv1bdxd9/EeM9o27mTbT0hbw4BVthiwiKibeArLCKUyiIU8yLgnjN9sU2tJ+SwIJ1PwlJ4097O58CHC8QTyjKg1a1zAOgfJTtY3XK0kIflpSOD/Z+/Ng5vLyztf/9NDFcVUTyB9oULSVIbKHWoSUqHIFHcYbjFQSe6Qm2UIzE0NhEnChdyQ4cKkSEJ3ZxK66BTksjUhodm7oaFDN293v683Wd4XHe37vi+2ZEmWLMlaLK/n971/HEuvLEuWbB3pd2Q/36pPVbdfHUnnSJb9+/h5nt8P+MugccN1Fyyh4y8uCKKVLaM0JF0BUurKBNVgMQ3klhW9BFbrHKO/+JMPdL2f48g6Hv6Z13YUSf0ILOfcDzreb2PA9sRE9xbB1ja9TkKjl8C67g55l4kUOa7bOAusjHmqKat++OTfdp0t9dQTn2o+Vr9tkFcVWL3ujwSWzCGBRRDEjSZWhNEfk6qsDCskCIgLBNdehMukgdkbHPn7UxfLw+p0waub534dbgpDEVieKYibBnkXunEtRMdL/EXQmCFa/xlM7go4gpCTjBNiZIW/kLoOAZXsOxT2Eljn5ND65TLjh0/+bUcR0EtgvemNb+j5/C6rpOklNDo9/uwzX+pYIfTcVz/T13DxXo8rx3UbZ4F1Fd7zH/+3ZhVWP0PUSWANFhJYBEEQV0Qb3YXZG4LLooV//R73BTWhTILrL8FhM0I/4jZBIV6CNl6E1e2lnQWHgKwCa9oLFt2QeXHrguhXQzQ8w10GjROi/mmIPhXElI2/oCCIXuQDYJs6MP8Mfyl1RUT/LFhUvh0KewmsxhymV/yLB3rel/Hed5oi4Nuf/3Tz670E1od+7z/1fH6XiYjrCCwWF/B/vPNt5yRWK69/3UP49uc/jW3j5LUeV47rdlsEVmsVVrdKvKs+v9b77HUOrdVyNANLhpDAIghi3NFFd2D2hmC3meHRLyG4/hL3RTShTEIrz8NjWIbV6YIunOHyfjV7AnAbV7lfi5uKPOLKg8dmfHhMFZR3URsXwBwvcpdBYwe1CxLjyrYNYniRu5S6Mr5psMgK5JAHvQRWv7sUsriA8NoL1xJYl7WODVNgNXY27DVk/IlPffTKjyvHdbstAuuqFVByD3GnXQhlDgksgiDGDW00D5MvApvdCo9xFYENqrIiLiewcQ9OsxYmb4jb+9bkDcFlWkdo5QXu1+MmM5C4mnLjsWkvHpsN4DFVCI+pZFrEph3SsHHD0/xl0DjRaBfMUbsgMcbseMHiGmnHP95i6koSawpiaAmDyoN+BdZrf/rVPe/LOfeDsRJYrfiWnsOTf/MJvP51D3WUWM986a+v9LhyXLfbIrAWfvhk8/HWX/i6LM/vKvfZ2u7Za+B7J0hgtYUEFkEQiidWlHYLdDrhMq3Dr5nivkgmxgOvVg2b3Qp9cIvb+9foi8BpFhBcvcP9etwGBmkXbBVXsgms2AaY/QX+MmiMEA1Pg/lUYNQuSNwk0naIvmn+YuoKiN57YOFFDCIPegms1llCnXb4a6W1FesqM7CUILBaqQdWYFd9H//PB363eWynOV2XPa4c122cBZZt9hmon/0K1M9+pedcq9Z2v5jmRVmeX2D5xx2l4GXvsctmsV0GCay2kMAiCEKJGIJbsLrccJoF+LUq7otiYnwIrb0It2kdFo8Pulie23vYGEjAadUjsPYy92tym7h61ZUHj834L4irgQVWygbROwtR913uQmicEJ0vg8W1/GUDQQyDrBssvgHRc5e7nOqfu2ChBVxXVvQSWE9/4bGmCOi1W1+rbGodXK5EgdWQK+ap7156Th/6vf/U9fEve1w5rts4C6zW89e+9M1Lb/vmf/PGKwmkfp/fa3/61T3FZdJwt6/34WWQwGoLCSyCIJSALpKFxeOTBq9ThRVxDYLrL8FpNXAZyt6KIbgFh82EwMYk92tyG7lSu+DZnKtu8uraAiu6DtH6Y+4yaJwQLc9BDC1L7Va8JQNBDJukCSw0rwA5dYVqrIBaqii94uK7l8BqXeBPTExg/tmvXLjNcWT9XBvWm//NG8/9uxIF1u/+xv+OiQlpyLpn8Ucd73fXrmpKkKtWYMlx3cZZYHkWfnTuutcDnWe2tT7WVz/zSVmfX2sV3Bcf++8dX993v/2tzdvMPvOla50rCSyF5ehUxMHJcKgcnmLv4GRgdvePsVM9ujLb5UNslQ66EivUEcrvd8WbrcKd6Yx9uwJLsnwB/eYedxFBED2JFWEIJGB1ueGyaOHTztFcIOLaNIay6zkNZW+gD23DbrfAr5nmfk1uM/23C14urq4lsFJWMO8Mdxk0Toj670ntgts2/lKBIEaImHWDxdbBvPe4y6n+JZYKLLqGqyy++xk23ipZJiYm8M63vQXPffUzUD/7FTz5N5/AQ6/5qXP/3j5zSIkCa+q7/9+55/y+9/zH5jmpn/0K/vt/+71zw907yZXWx/0v/+e7oH72K9ixTMt23Xrdf8pwr/l8bbPPXOl1l0MQ9Xr81uq1h17zU3jiUx9t3v7bn/803vm2tzT//eGfeW3f86f6fX6tuztOTEzgF//Xnz93/Vtf34d/5rU9Wx1JYFEoLTkVWd+SL1+7KOw6Cbjwbrtwq52TbNZUheQaASFegjZWgCnQmGGlgU+Y5b7IJcabxlB2M8eh7A104QxsDht8ArW6KoHrzLkaWGDlA2CRVWnouAKk0NjgfBksQe2CxO1GHLdqrMAsWHQVcgqs48j6uUqVy+jULqdEgcXiQt/n9MY3vL6jXGmXYO2PMeh163X/rbv3Xbf9bRBB1Ovxd+0qPPwzr+157q/4Fw8gsPxj2Z9fu0S7jH52PySBRaEoPMen56VaN4mWqRx2FWf+nfvSzJk+L8x4L2pvM7poTtol0GGD27hGLYGEbDSGshs4DmVvfZ/bXC54tWru14W4T2dx5cGj076+q66uJLC2zGDuKf4yaJywPAdG7YIEcZ8dD8QxqsYSfdNgkc4tW9cRWA0Z8+if/beuAuCh1/wUFn74ZMdjlSqwjiPr+MQf/ZdLxcYHfvfXsWtXdXzcPfcC3viG1184Rq7r1uv+lS6wGhLrA7/7613P/+1vfTMS2peG8vxYXBrIf9lr/OC/fFXX608Ci0KhdE1rq2rt6H7VWe5MkqVbJFlkV2rtDORqF6rJTFskxjqhje7C5I/CbrfAo19CaI12WyPkxWNYVkS1lRCXKgqtbg+8+kXu14W4SMc5V1esuupLYOX8EEPLEM0/4i+ExgRR/z0w7yxYyspfGBCEEkmZIY5JNZbonQILL6HX4vtrj/85HvnYH+Brj/95z9uyuICyewHqZ7+CRz72B3jkY3+AJ//mE7Crvn9p+1Xjtu2P0fj6naf+rufze+Rjf9D1Nmsv/FPzNp12/Ov2+O3n9MSnPtq8rfrZr6DonOt5PY4j6weuC88AACAASURBVJj7/pebxz331c90rNa6znXrdf/u+R/2dQ2vSq/r2aDx+K/96Vf3FGjbxkm8/K3PNe/325//NEKrzw/1+bVSdM5duP7Ge9+5dttgKySwKBSKLGlty2xtxexUOdaoGmvMNWvMMDNujV9bpTZ+f36V06KDVzeP4NqL3BetxM3Dp5mGw2qA0R/j/r5vYPH44DGscL82RHea8mpAcXWpwNoygrknuQuhcUJ0nP0FnLcgIAilk/WAxTcgjkM1lm8SLLQIucQGQXTiTW98A/7iTz7A/XnwggQWhUJRXBhjF1opG22UrdVh7fPGHOnhV4bpwhmYvSHY7VZqByRGgsewDJuL/1D2VszeINzGNe7XhujNo1MePDbjH1hcdRRY+aDU+qb/HnchNDYYngELr0jXjrcYIIhxImWGGFR+NZbouQsWXACLa8B7oU/cPJxzP8DExPV38LsJkMCiUCg3Nu0irFg/PlcNligenLVH7p8TYK2VYPrQNixuL5wWHXzCLEKrtDsgMXxCa3fgMmlgDG5yl1WtGAKbVHE1JoTW7sBut8gmri4IrLQDou15/kJonHDdk6pJeIsAghhXsm6MSzWWGFSDJBYhJ3HNi3j4Z16Ld7/9rbK04o0rJLAoFAqlEfEEqOaAnRBY3IQT9xyObfdwYL2LfcvLqJpfRsX8MkrGl1A0vIS8/kXsaO8go72Dbc1PkNz4CTbXX0Bs9XlEV/kvYInxw6ubh9XtgTa6y11WtWLyheEyCwhRe6ziCa3dgdOshTGQgBAvyS+wdrwQg4tgpmf5C6ExQbS9ABbb4L/4J4ibQtIMFlrgLql6ElCBxW6vaCDkR/X9L99qecXiJLAoFMptzWEVbC8N7ISATStYaA3MNQXmnJSVI9s9HNnuYd/yMvYtL6Nsegll00vY1b+IXf2LyGrvIKu9g+TGC0huvIDEugTvRTAxOrzaOdhtZhj9ce6i6kKroC8Mp0mD4CptRDAOuA0rsHiD515DWQXWbADMdZe7EBoXRMMzYH41WNrJf8FPEDeNfAAsvgHmuctfVF0qsWbBIqvgvegniJsCCSwKhXLDw4CDMlgpBWQDYAkzWGBlKLJqGJAAu5kENibhNAswewLQRvPcRdWFiitvCC6ThnbQHBN8OjWsTlfHyj15xFVQGgI/5eYuhcYF0fkyWELHf5FPEDedbStYZIm/qLqsndA/AxZZAe+FP0HcBEhgUSiUmxMmgtX3gFIKLOMDixuBwDJ3CcWTY/tdHNnuoX7WBlkxSxKsaJAEWE4nSbC0IEmwrTMJFqMWSNkJrf4Ebv0yrE4n9KEUd0nVseLKG4LbvIHg6k+4Xy+iN/6NSTjsFujD6a6vqRxVV49Ne5u7GfIWQ0pHNP8QLLQEtuPlv7AniNtCPgC2pQcLznGXVV3xTYFFlsF78U8Q4w4JLAqFMp5hIrBfAgoJYNsNRLVg7lnuwugm0qgCuyDBjC+dSTCpCizTUgkWX3seifUXaBbYyvMIbtyDw2aEPpjkLqguE1cu0zpCJK7Gguacqz7aTq8vr+5XXTXkFQmsHvLKPSXN5uG9mCeI20rWBTG2rtwh795JiKFF8BYABDHOkMCiUCjKDmu0AG5Lw9W3rEB4A8yj4i52iP45dUgS7Nh+vx2yYjovwlpbItPCTy60RUbGSIYFNu7BZdLA4vFBF81xF1TdxVUQbhJXY4XHuApz25wr2QVWW9UVCawe4sr6Y7DIGlg+yH8BTxAEWMoCFl7kL6w6tRN67kkD6BUgAghiHCGBRaFQFBN2XAeqebDdOJD2gMX0YP5F7vKFUB6NqrBD292mEKtZ7jZnhLVKsUabZLa5W+T5KjHZZoatvgCPfgk2hx2GkHKrrc6JqxWalzYueM/mXAlX3KFSjqorElhdMDwN0acC27bzX7ATBHGenA9sUyfNn1KAuLpAUC3tTqoAIUAQ4wQJLAqFMvowEeygDJQzYNkgsGkGu+Wzqgjl0Jgb1to22VoxVja9hMKZHNvVv4iscRqbPgui21kE8/twZ6pN7NsVWJJlWJJlmLbK/MWVJwC3cY3E1Rjh35iEvcecK1kE1iVVVySwLiI6XgSLC/wX6QRBXIqYdkCMrkJU4m6FgVmwuAa8hQBBjBMksCgUyvBytA9WzQGFTSDjk3YADK3RrCpi/PHNA1s2oJQCTo+u9e1xfMpwcCI2KR+cYK+FXPUIOy0k9w6wVbpPZLeOUH6/iTdbPSfP3JlqU565/EEELOuIr5G4GheCV5hzNZjA6l11RQKrBdOzEAMLYFk394U5QRBXIGmSWvd4S6sLEksFFl0DbylAEOMCCSwKhTJYxBNp579yBshFwFJOsKhO2v3PNcVfNBCEnMR0QC4CHJR5f+f1Fba3LYnjS74XRcf9lswGBy2VZ+00hvh3omC4X5nWTqONsxuNnTAvI7F2fybaZYzTvLROXHXO1bUFVp9VVySwzqquXPfANg38F+IEQVyPHS9YQoDom+Yvrlrxz4BFVsBbDBDEOEACi0Kh9BfxRNr1r5QCsn6p7S+4Cuaa5i8VCGKYeOeknS7HRFqBMWBvG0iY+V+7MaCxwcBVqVu6S75e1Cwvo2i6h6LpHgqme8gYp5AxTiHt0mB7M4JIropood7Et1ODd6cG+3alI7ZUBaatckfkqLq69QLL+s9g4RWwnJ//ApwgiIERt20QIyv8xVULom8KLLwM3nKAIJQOCSwKhXI/xwdArQBWTAJZP9imBSy8Ti1/xO3DNQ22aQHKGYCJvL8z+wwDSimwhIn/9bvBnDqncGifwr59GhXbDEq2WeQtKmQtc0iZ57BpnkfUOI+wcRF+wyI8+iU4dMuw6lZg1K5AJ6xBaMdggOAKQAjvyD73TI6qq9srsL4L0TsDlrJyX3ATBDEEUhYwv4KqsXxTEEOL4C0ICELJkMCiUG5TxFPgoAJUdsB249Jcqk0LWFgD5p3nvjAkCK745sE2rUAhARzVeH+39h8mgpWSAImra3Non0LFNo2CVYWMZQ4JkxohoySfXPolWLTLMHWTTwOg0WogODwQgttDG9wvR9XVrRRY9p+ARTf4L7AJghgqYtYNlhDA/LP8BZbnZTDvPWlWlwJEAUEoERJYFMpNy8mR1OpXzoDlo8C2GyxmkHb5o3Y/gjiPa1qa2VZISN8745ZyBiy8wf86KpRD+xSq9hkUrbPIWuawZVIjalpAwLB4JqZWoBNWZZVSfcsrk3mo4uqcwJrxD1R1dasElvH7EP1qsLST+8KaIIgRknGCxdYheie5SyzR/RJYUA0Wox0KCaIdElgUyjjl9Aio74GVs9KCOxsASzqAuEHa3c8zx33BSBCKxz0DFjeA5SLSBgTjluM6WD4KFtXyv5acqZ1VTW2b5xA3zSNkXGxWTMldLSWnuNK4IxBixaHLKyGUwaPTXjwqg7i6FQLLdRcsoeO/kCYIghvithViZJm7xGKelyEG5sBiG+AtDAhCSZDAolCUlOMDYL8IVtqWdjrbdoPFjdIcKi/JKYIYiOAqWDYIHO3z/k6/Xg7KYNmgJKt5X8uRIc2aKlpnkTbPIWach9+wCLtuGXpOlVPXxqCHxjmcOVcdCWxB0OtlE1c3WmAZngYLLYPlg9wXzwRBKISkCSy8wF1iMf8sWHQNvKUBQSgFElgUyihyfCC19VXOV06xmEGSUz6aP0UQQ8G/JO2aeVjl/Slw/RztSzL7BrcAHzmmUbHNImedw5ZZGoDu0i3BpF3hL54GrbgS1iHY3BAiudGIq1AGGrsHGmEDgrBGAqsXnimwpJn/YpkgCOWR84Ft6qRKKJ6VWL4ZsOgqeIsDglACJLAolOvm9Bg4rIFVd8H2toHdmLRQTjmkYcrhDTD/otSupIAFIkHcFhARwLJ+sGoOAOP9SXH9VHbAkvYb1Rp85JhCyTaLbfMcoqYFePRLMN8ASdVZXK1BY3NKlVCjEFfxEjTeKAST+dzzIIHVGdHyHFhkFSwf4L9IJghC2ex4zga9z3CUWNNgkWXwlgcEwRsSWBQKADARODkEO6gAtQJQzgCFTSAXAcv4gJRD2po+qpXakHzzJKYIQkEgqgWyAaCaB9gYSysmAqUUsGkBc493xVXNPo28RYVN0zwChkXYdCsQNPzF0kiw2KDxxkYmroRQGoLdA+Gs6ooEVg955ZmGmLTwXxQTBDFepB1gsTWI3nt8JJZ3Eiy8BN4CgSB4QgKLcjNzciS13eyXwKp5oLh1ViEVAFJOsE2LtOANrkpVUgpY7BEEcUWaM61qvD9xBs/JIVBIgMX0/K/rNajZp5G3qrBplmSVVbt8e2RVKyYzNO4whOju6ORVh6orElhdxJX1x2CRNZp1RRDEQIgpi1QNxUVi3QULLYC3RCAIXpDAoigrjJ3JpxpwUAZqu0A5A1ZMguVjQC4EZHxgDQkVN4JFBGmosX8R8M7d6DkxBHGrcU2DRXXATkiqlLwJOawBuTBYWMP/+vZJzT7TlFX+2yyrWtDoRzygvVF15fBIM7YueW4ksL4DpvsumHcWLGXjvvAlCOKmEARLGiWZNGqJ5XkZLDgP3iKBIHhAAosyWJgoVTod7Us7ZFXzEqVtqeqpuCVVSGQDQNYPtmWTaFRANVry/Iu0yx5BEJ25SZVWjeyXwDI+sOAK/+t7CceOKRSsKmya1PAZFmHSrnKXRUpCoxMgOLySTBqVuIqXoPFEoDGa+nqOt15g2V+QtqHnvtglCOJGsuODuKmDGFCNviIrOAcWXQdvoUAQo4QEltLTKoh6cVi9L5DOQCXbFElNoZSPngml+7CU675cahDTNyUTolow/5IkmqjljiCIYXJWacXy0ZslrQCwak76vFXozqM1+zR2LCpEjfNw6ZehU4AkUiLSzoIuCIHkSMWVNOvKDc0VKt5uq8AS9d8D889JM2t4L3AJgrj55PwQ4wKYd3K0EiugghhZA2+pQBCjggRWWz5rekJWeC9GCIIgxgEElsG27NLmCYc3S1qBMbC9NNimFcw9y/1at1Kzz2DHIu0I6NQtQSescpdDSkdjtkHwJUYrruIlCJ4oNEbjlZ/vbRRYov0OxJiG/4KWIIjbR9Yt7Vg4yoos/yxYdBW8xQJBjAISWG0hgUUQBDEiwhog7QXbS0uz725aTo+lyteEif+1PqNqm0bWMoeIcQFOqrC6GmYLBE8EQqww2nbB4LZU7XXN532bBJZoeAbMrwZLO/kvYgmCuN3seCAmhNG1FvqmwcLL4C0XCGLYkMBqCwksgiCIIeFRgcUMwE4IrLorbdpwE3NcB/JRqfWa8zWv2meQPauwcuiWoL3lw9avhdEIwRWEEMmNtuIqVpSE2TWqrm6lwHK8BBbX8l+0EgRBtJL1gG1qRyKyRO8kxPAieAsGghgmJLDaQgKLIAhCPhBYAtuyAoUEcFgZ9kc43xwfSJtVcJxvdeKYwq5VhYhxARbtMn/5M8ZohHVpQHt0V1YxZdzagyVZhnFrD9ZU+YwK7NsSlmQZllgGDpcLVt0KjNpVWHQrsOtWYNKudcSsXYVNtwyLbgV64Tw3XmCZfgAWXJDadngvVAmCILqRdYMltNLg9WGKLO89MJJYxA2GBFZbSGARBEEMiH8JLOUCqjlpI4qbHCYCe2kgaQfzqrlc74ptBinzHPyGRRi1K9zFz7ijETYg2NzQ+M8PaNcmzuTTmWxyZarw7dQQyu8jsruPaKGOSKGOcH4fofw+gvl9BHZq8GZrcGeqcKQrcGxXYNragy7RTXBJVVcao0G287nJAkt0vgy2qee/MCUIguiXHQ/Ypg5iYJgi6y7EoBosrgFv2UAQckMCqy0ksAiCIK6IbwHYtEi7Bu4Xh/0xrYwc1oB8VNotccTXW3ROomybRcI0DytVWQ2MTliDSbsCl34JAbcVsa0ktsuHyNeOka8doVg/RmFf+u9M5Qhbe4eI7tYRyO3DnanCtl2Baas8eHVWcBuaAWZd3SaBJZqehRhchJj18F+MEgRBXIczkTXUiqygGiy2Ad7CgSDkhARWW0hgEQRB9GIKiGjA0h5gLw12XB/2R7NyUs2BbbvBAksjveb7dmn4eti4AKuOqqz6E1OrMGtX4NQvw29YQsS4gE2TGhnLHApWFSq2GRzYp7Bvn0YxoEc6GUd0V6qYsiTLl1RJyTykPVaE4A4PPOvq1ggs1z2wTQP/xSdBEIQc7HghbuogDklkif4ZsBhVYhE3BxJYbSGBRRAE0QH/ItimRRpOXi8N+6NYWTk5BCtsgiVMYK7pkV3zffs0kmY1XPolaBUghJSIUbsKl16SU0mzGnmrChXbLOr21tdpCnX7NEq2WWQsc4ib5hEwLMKhW4bBZIDgDkGIjnhAe7PqKjXQDoO3SmCZfwQWWgbb8fFfcBIEQcjNjhdsUz8UkSX6ZsAiK+AtHghCDkhgtYUEFkEQxCSYaxqICmBpL1DOSAPKb1uOD4BsYKRD2cu2WURNCzDTLKsmOmENNt0y/IZFJEzzyFlUqNpnceyYOnftDh3TKNtmsWNRYdOkRsiwAJd+CaaO13IDgtMv+4D2K+0w6A5DY5Bv1tWNFlieKbCkmf8CkyAIYtjkg9KMLN+0vCLLNwUxvATe8oEgBoUEVltIYBEEcWvxzklVVoUEcLQ/7I9bZUYUwfbSYFujGcouOidRtM4iblqAQ39751lJkmoFPsMSoqYFbJvVKFhVqNlncOo8L6pOHZLoS5rViBgX4NYvwahd7etxNDqttLNgcJuPuIqXIERyEMy2kV3bsRZYhmek+S28F5QEQRCjJu8HSxol6eS5K08llvceWGgRvAUEQQwCCay2kMAiCOLW4JsHEiZgJwRWzQHiybA/YpWboxpYLjKyoez79mlsmtSw3MIh7CbtKnyGRWyapJa/qm0ap47O1+nEMYmybQYZyxwiRqmiSi+sXvkxNVoNNHY3NIEUP3EVK0hVV3r9SK/32AoszzRY0sJ/EUkQBMEZcdsKFluD6JuSZYdCFpynuVjE2EICqy1KEVjG576E7eXvD7xIqpvuIDb3HQSnv8F/seychPobj0P9jcch/ODvuT8X4iLCD/4e6m88jtTiM33dfnv5+83X1Pjcl1DWPX+lxxv0eOKKeFRgUR2Q8QN7aeDkFrYFtqeaB9IeILA89Otftc0gaVbDo1+CVrPKXSQNHY1UVRVoyCqLCjXb5TPEavZp5CwqJEzz8BmWZGil3JBmTAW2+ImreAmCPwnB6uTyOoybwBKt/wwxsiq10Shg4UgQBKEYMk6ICUGWnQtFvwostg7eMoIgrgoJrLYoRWBNTEw0ef3/8hqov/n4lY5Xf/NxPPTqB5v38e3PfJz/4rnlvN7xln/L/bkQ51n+7t81X5/l7/7dpbdd+NZnz72/Wnnnr/4SoqpvD/V44gqEN8BSLqCYBA6rw/4IHY+cHgHFLSBhBnPPDPX612zTSFvU8BuuVzk0NlxDVh06plG0Sq2AQcMC7LoVeYfVW50Q/Jt8xVV0F4I7NPKqq3EVWKJnGixl5b9IJAiCUDI7XrAtA1hoYTCRFZiFSMPdiTGDBFZblCiwJiYm8KHfeteVjn/PO9567vhxEFipxWea1TitFUCNr9leeJL785cLpZ3r7saP8PDrHupLYH37Mx/vKJ5aecUDDyAw9dRQjid6EFgG27KB5WO3b7fAXqnvATtBSeoN8TU4cEwja5lD0LAI400cxn4NWXXqnEKl2Qo4D5duCYY+51ZdGbMNgjcmDUrnKa8CWxCsDu6v11gILOuPwSJrVHVFEARxJYJgKYskobyT19yhcBosvAzeUoIg+oUEVluUKrAmJiaw12d7VXLx6aYEGCeB1a0CqPG1T37wt7k/f7lQ2rn+2e//5rn3WjeBFZ751rnbPfiqV+IPf+fdeOTD78Nv/Pu3nPu3Tq/xoMcTHQiuAls2IB8Faru3e45VpzARKGfAko6h7ya4Z5tF0LAIHW/BJDNaYQ0O3TLipnkUrCocte3+142abRrb5jl49EvQa4f/PDVmKzSeCH9xFc1D4wxAo9Nxf+3GQmB5Z0BVVwRBEIMhpu1g8Q2I/pmriyzvJA13J8YGElhtUZrAesdb/i1e+5p/hYmJCTz/hb/s69hGhcuH3/trJLAUipLO9fkv/OUFWdpNYD3+sf/avM2H3/trqJvunPt3z91/OlfJ5bn7T7Ief+txTUnVQ0kH2G4CqJfAmDjsj8XxjHgCthsHgqtDfU2qtmkkzWq49EvcRYVc6IVVeAxLiJvmkbeqULdfXl3VoG6fxo5FhYhxtDsqanRaCN4ohDhncRUvQeNLQDPCHQbHWWCJ1h9DjKxxX/QRBEHcKLIeiJs6sND81SqxPPfAggvgLScIohcksNqiRIHVWPS/5x1v7evYN//CGzAxMYHZr//tWAks98v/iEc+/D488uH3wf3yPza/3vjanS9/mvvzlwulnGt45lvNSr0P/da7egqshkx908//LI5tdzveRvvsF5r388VP/bGsx986PCqwiAC27QaKSbCD8rA/Asc74gmwlwZLOcD8i0N7XU4dk9i1qhA2LsA0rDa4EWLQrsKjPxNWllkcOPoTVqfOKZSsM9gyq+EzLMEw6hlfRiMEdwhCJMddXAmRHASnH4Jey/31VLrAEnXfAfPNgm3b+C/0CIIgbio5P1jSBDGyBOa9d4W5WHNgcdqhkFAuJLDaokSBZXzuS83/Ty4+felxnrv/1DyutV2rm8Bq3QVO/Y3H4bv39QtVMZdx1eP7bQ+76v12mh1VN92B8bkvNY/vdFzrbex3/qHnuXd6nKLmuXPP8yqvc279h1faha91dtagc7KObXfx7rf9MiYmJvBnv/+bPYe4x+a+07dYetPP/+yF13nQ428FXjVYTA9k/GClbeCoNuyPvJuR/eLZbCvNUF+fml3aRdA9wuqiYWDUrsJrWELCNI9dqwoHfVZYSddAmu8VNizApuNzHTR6PTROP4RQhr+4ipcg+BIQzFbur+tYCCzb82DRdf4LO4IgiFuEmHGCRVf7F1mBWbDIKniLCoLoBAmstihRYDHn/cqVH37uzy897ouf+uOmsOomsOqmO3j0I+/Hg696ZdcB2o9+5P1dZc4gx18msOS430br3Q8/9+fnZoBNTEzg7b/yJuysPts8Zupr//PCbV7xwAOXXuP2x3ni4x+88DwffNUroXrqM5e+TqqnPnOtXfhaJdOgbYaNVtOHX/cQdjd+1FNgtf77wrc+e+l9f/KDv928baPSatDjbyTeObC4EdgJgVXz0rwmSn85qgOFBFjCLFWqDfF1qthmETKO72wrrbAGp24JCZMae7ZZnDr6P/djxxSK1lkkTOqRzbLqKq50OmgcPghhhYiryA4Epx8arYb7a6x8gfVdMO8sxBRVXREEQXBjxyPtXhhZhthDZom+abAIDXcnlAcJrLYoVWA12gh7VaQ0RFd45lsdBVb7bnOX8e63/fKF+x/0+G4CS677/eQHf/vSXe7e8ZZ/i2Pb3Z474U197X9e+rr0epzLqt7+4o/e2/McX/HAAz0l0iACy/ni1y7Iql4Cq/V8e+0Q2Hrb8My3ZDl+7DlrB8S2G6wgza8iYXXVMKCyA6Q90m6LQ3y9avYZJE1zcI/pbCuLbgUh4yIyljnUrlBhxZyTqNpnkDbPIWRchEWrgGoznQDB7oEQTPGXVg28cUVXXSlJYIm25yFS1RVBEISyyDjBEsKls7JEzz2w0AJ4CwuCaIUEVluUKrBa2wi7Legbs4Mas7I6CazWwe6veOAB/Ma/f0tz7tL7fu3tF6qftM9+4dxjDHp8N4El1/025n9NTEw07+N9v/b2c8c2qtQmJibwK2/6183btFZjvfkX3tDzdWn89y++8WE88uH34Q9/590Xnuf605/rKmYmJi7fhe8VDzxwQfS0zs667pysY9vdpiz8iz96b/PrVxFYvaTS05/9RPO2xue+JMvxY0dgGSxhBnZCQCULHNeH/fF1c1PfA8uFwaK6ob9u41xtZdauIGZaQMk2C/HK5z2NlFkNr2FJOeeu1UCwuSEEkvyFVYNQBoLDKz033tdH4QJL1H0XzKcC27bzX6gRBEEQnckHwLatEGPrUutgJ5kVVEvt3wqQFwRBAqstShVYzHm/uuqrn/5ox2P++qP/FyYm7rcZtgus5OLT5+53d+NHHeVGa/vW4x/7r81/G/T4bucl5/1OTEgtcYn575779/lvPn5BDrXPkApMPXVOYmVWftD1dWncx/oz5wVV3XTnnIxrHby/p3v+3P1/8VN/fKE9bmf12eZcqokJaac+uRfojQqwh1/30LnH7yWwWq//Xo9ZXZ3ua9DjFU2n6iqRqqsGChOBcgYsbgRzXa2C6KocOaaQsczBO2bVVnphFT7DEpJmNcq22Suf9759GmnzHPyGRehHPYC9BxqzVTmtgs2qqxg0JjP3azMWAsv+Alhsg//CjCAIgugbcccLljRCjCyD+aba5mKppDlaChAYxO2GBFZblCywGm2EnaqDjm13m3KkMei9XWC1Vu847vxD18dubS9rbVMb9Phu5yXn/U5MTMD54tc6Ht8YDD4x0b1FsLW9r1OVUOvjzH/z8Y73cWy7e65Cq3E/z3/hL5tfa6186nR8aztlJ5F2XVrFUPt1uorAusrjdBJY1zleUfjmcW52lXgy7I+m25NaAUg5pflgQ34da7ZpJM3zcI7RUHaLdgUhwwKyljns22eufM6HjmnsWKT2QEXuoGiyQONXUMVVvAQhlJZaGIUN/tdH6QJL/z0wnwoiVV0RBEGMN1kX2KYOLLwAsSGxfNNgYZqLRfCFBFZblCywWtsIPXf/6dztZ7/+txcqfvrZhbCduukOlr79RFdRNOjxnc5Lzvt908//bNf7aJVK3SqAerW59fM4zCkNiG+XZb3kWCs//Nyfyy5wWueMPfXXf3rh30lgdWIKLLgKtmkBywaBvTRwWB32x9DtS60AlvGDhTdGnzX9tQAAIABJREFU8rrW7dOImha4DiS/Co3WwL1rtAYypzSIPW9RIWKcV8ZMq05YHdB4YxDiRf7CqgWNJwKN0cT/+oyBwBJtL4DFNPwXXQRBEIS8pO0Q4xtgwTkw3yRYeBG8JQZxeyGB1RYlCyzmvN9G+MVP/fG5rzfa1lp30LtMYB3b7sJ37+tQf+NxPPHxD+IPf+fdeOPPve5chdFlAuu6x/cSWIPe74d+611dr2mrwOp2m34FVi+x1+nav+vfvRkTE1LrYa/Xv1VW9isfe/Gh33oXJiakIfiddvbrJY2e+us/7VvAtVabNWZYDXr88CFZNdIclIF8FIgbwNzDbRFssGuZRdi4CIMSK4/asOuWETMtoGhTXWnXwAaicxJF6yxipnnYdQqVVmfiSvDGFSeuhFAaGpsLGt7XZwwElqj/Hph/Dizt4L/IIgiCIIZHzgeWMoPF1iBGVsDiGvCWGcTtgwRWW5QusBpthK99zb9qfm1P93zHdrNOEuXYdhdPfPyD52YxtfLgq16Jd/7qL3UVNYMe3+285Lrfy8SSnAKrl1TqdO0bj99P9dl1qucu486XP928vyf/6iNQf+PxC/z9//jD5m3+/n/8YfPrqcVn+ro2va7joMfLC8kqLjmqgxU2wTatYF71EF7Xixw7ppC1zMFnWISg4S8TLsOqW0HEOI+8RYVjx9S1zrdsm8WmeR4uhbdFaiwOCL4Ef1F1gSIETwSC0cj9Go2FwLL/hKquCIIgbiM5v7ST4bYdvIUGcbsggdUWpQus1sqcRmVKo1rld9/1tkslyLHt7rkB4b/ypn+NJz7+Qai/8Tjsd/4BRc1zF45rFUKDHt/tvOS831EJrPYh8u1cJrBa5WM3Wud9ySGw2nc/vAqNaqyFb322+bX23RXbaW2XbLRrDnr8QASWgU2zJKsqWeDkaNgfJZRGxBOwvTRYygkWWBr8teyTffs0kqY5xYsc09lMqx2LCoeO61WiHdinkDKr4VBypZWwBo1mDYLVqVBxVYImkILG5uJ+neRmKALL8LRUdZVx8l9EEQRBEPzY2wSrZsDKabBcAGzLBN6Cg7jZkMBqi9IFFnPebyNsSJT3vOOtmJiYwPNf+MtLJUprW9Zlc4XWn/5cRyE06PHdzkvO+x2VwGqXhe20yprGDKzWGVC9BrP3e036RQ6BFZh6qm+p1rjWrbPCBj2+LwLLYDEDkPaA7SaA2i5wfDDsjw1Ke8RToJwF2/aAhdcHfv9ehUP7FGIKn2+lFdbg0S9hxzKHk2tWWonOSexaVQgZFmBQ2A6C7WiEdQhWJzQKFVdCvATBE4FmTIe090JugSWangVLmvgvmgiCIAhlUIiA7e9Kv/+dHADVHNhuBCxlA2/ZQdw8SGC1ZRwEVmsbYXLx6a6VKu0C63ff9TZMTEzg3/3SL1z62K2ipVUIDXp8t/OS835HJbAmJu7v9tiJxryp1vt5+rOfaH6t0xD1bs9Vjha6tac/19zpsRvv//X/0HzM9//6f2h+3f3yPzbvpyFPL2uDbH1Ptr8egx7fAF41WEQDtmUHcmGwRgsgY8P+iKB0i3gKVHbA0l6w0GilFXNOomybQdQ4D5N2hbsw6IROWIPPsISUeQ5V2/VnftXtU9g2z8GjX+J+Tj3RbkBjdUDwb/IXVN0IbElzuHhfqyEim7yacuOxGR9Y2sl/sUQQBEEoj2pGEljN3w1PgP0CUIwDaSd4iw/iZkACqy3jILBa2wg//J+l4e2dhpe3C6xWKRKYeurC7Y9td/HVT3/0nKRpvd9Bj+92XnLe7ygF1rvf9svY3fjRhdu0Ditv3RWyVcxMTExg/puPdzzX1va5N//CG0YmAPrZ+a9VIrZvJMCc0k6Hre2gs1//24GOVz31GWlWVcIEZPxgxS1gvwicHg/7o4DST5gIVtkBMr6R7SDYzr59GiHjInQKEAWdMGlXsGVS48B+vUqrBmXbDOKmedh0yhR059mAxqbcVkEhXoIQyUFw+qHRaRVwvYaLLPJq2ovHZgN4TKWABRJBEAShXPa2gMNK598bD8pgpS2wrAcsoQNvEUKMJySw2jIOAos5J/Gmn//ZczKk0abWSrvAahUjr3jgATzy4fc1B3U/8fEP4qFXP3ihfaz18Qc9vtt5yXm/oxRYExPScPnGvK7nPv8pvP1X3nTu39t30Gs914mJCbzzV38Jz33+U1B/43E8+VcfuXCu7bOiUovPNK+N7YUnZRUB/QisVnk6MTGBX3zjw+ee/4OvemXz3x5+3UMXdjvsevy3/w5P/vX/iwf/5aua//ZzP/t6nNS7/ACk8AtjQCUHlvEBEQ0XacWck9izzSJinFdk+5xBWEXIuIicRYUT5/XF1alzCnmrCkHDAvQKPM92NMIGBJtL2a2C8RI0nhg0Ziv36zUq5Ki6ekwVxGOqEAksgiAIojfFKFAvAEzs/vvkURWsvE1zs4grQwKrLeMisL74qT8+J306DbpuF1itM4gu4+HXPdT879aB44Me3+285LzfUQmsP/v938Sbf+ENlz7fTnOe2gfWX0anNsNWyXTZuQ5LYDHn+fbIy+h4H/5FfOi97+nr+JWVlWF/u1P6DROBak6qggvzk1bMOYmSbRYR46IihY5Tv4xNkxpV28xA57hvn0bKPAf3OLQJCmsQtBoINpeyWwXjJQihNAS758bOuuqGHFVXrXBfGBEEQRBjAapZ4PSw9++ZJwdAdQfYDYOlrOAtSAhlQwKrLeMisFp3qfvwe3+t42067YSnffYL56pkWnnFAw/g0Y+8H3XTneZcqnaRM+jx3c5LrvsdlcD65Ad/G7sbP8Ibf+51F57vg696JRa+9dmuj3Fsu4tHP/L+ruLmoVc/2PV4JQisuukOPvGB3+r6/B981Sux8MyXpLa/tBdsNw5UcsBRDWAMBwcH+MQnPtH9+AcfxMLCwrC/1Sn9ZL8IZP1g/tHtHtiNolWFsHFRccPZ5aq2Yk6pqixmWoBFq+zdBFvRWOwQwhn+cuoyYkUInggEo5H79eKBHFVXJLAIgiCIa1FOAkfV/n/3ZAw4KAGFGFVmER0hgdUWpQisxgDtrz3yJ11v88THP4hHPvy+C21qDTIrP2jez1pLK1rddOfcUO8nPv5BGJ/7EuqmO83bOO78Q/PfzT/+8gWBcd3jLzsvOe73zpc/3fV6fe2RP2nertttWh+/006B7fLo2HYXc0995tzzbW+b60ZZ9zzU33i8+XhP/tVHYL/zD5ce7375H/s61+vQet+tg9u7UTDexdz3n8QjH/+/8egn/xRPfv6zMGhWcHJ81Nf3WqlUglqtxqOPPopHH30UTz75JIxGI05OTob8XU7pmpNDYC8Ntu0GC63J+v66LgWrSpEzruSqtjpxTCFnnUPAsAidAqvKOqHRaiDY3NIAdN5yqle7oD8Jwebkfs14IkfVFQksgiAI4toUwmD10vV+Nz2qglUyYPkw2LYDvOUJwR8SWG1RisAilMmwqp8UiUclSYy4Edh2g+WjQDkD1PfATvqTVJQxyFENKG4BSQdYgH+lVYOqfRY+wyL3xX8rWmENfsMiilbVwOd37JhCyqyGWaG7JnZCc9YqqPErX1wJ0TwEVxAavZ77deONHFVXJLAIgiCIQUE1e36XwmuEHZ4Jrd0IWJqE1m2EBFZbSGARl3HjBJZvHiy8AWxawNJesHwMqGTBDsrS1reUm5mDMlg+BrZpkd4DvN+HLdRs04oTV0btKrZMahwOuJMgc05i3z6DTZMaNt34tAkKOgEamwtCIMlfTPWDfxOC2cb/uikEOaquSGARBEEQsrC3CRzsyfc77VEVqGSB3QiQdoK3XCFIYLWHBBbBlbETWO5ZILgKFjMAKSewEwIrJoFaATge7C8glDHLfgHIhcFiBqm6jvd7s42ybQYR4wIM2lXuC/4GHv0S0pY5HDqmBz6/mn0am6Z52HTjU3El6ARo7G4I/jERV6EMBIdPqhTjfe0UhBxVVySwCIIgCFmp5YDTIXR0HNWkgfCFKFjaCZbQgrdwIUhgDTUksIjLUJTAcs+CBZbBojpgywaW9kkVVOUMUC+BHdeH/e1CUXrOhrAjuMr//dqFqn0GcdM8TApppdMKqwgYpKHsp47Bz69mn0HCpIZ1nCquhA0IDi+EyA5/KdUv3igEk1kB1055yFF1RQKLIAiCkJ1yEjisDPd34aN9oLoDttsQWjrwFjAECSxZQwKLuIyRCizfPFi36qmj/WF/K1DGMYdn86xSDrDACvfvl8uo26exZZ5XjNgxaVcRNS2gZJuV5fyqtmkkTPOwjlHFlcZohOD0Qwil+QupPtEEUtJAeQVcP6XSsepq9mpVVySwCIIgiKFQiIDt745udMnpEVDLA7sRsJQVvGUMQQJr4JDAIi5j4B0APSppUHZEA5YwgaWcYNkAUEgA5YzU5nVUo/lTlP7CRKC2K8nNuBHMO8f9e6QXR45ppMxzcChEXNl0y0iY5gfeTbBB1T6DhGkeFoVUlPWDxmSGxhWCEB6jiqvoLjSuEDQGA/frp3TkqLoigUUQBEEMlco22FFt9L9LnxyC1Utg5W2w3QhYxg22ZQJvSUOQwOo7JLCIa+GaBvMvAlGtNBg75QLLBqVqmGpOGopOM6coMoQd1cFKKbBtN1honf97v09OnVPImOfg1i9xX9ALwhpc+iWkzHOo2wefb8Wck6jYpFZIyxhVXAkWGwRPBEIkz19IXYXAFgSrg//1GxPkqLoigUUQBEEMnWIMrF4EYyLfX7bFU6m1sboDFBNgO35QtZZyIIHVFhJYBPOowPyLYOF1sJgO2LRKQirjB/JRqY2vsiPNFzqqAafHw35bUm576iUgHwU2LYB/gf/3yBXJWVTwGfiLK62wBr9hCTuWOZw4B99RkDknUT0TV+axqbjagGB1QvAl+IuoqxLekVocdVoFXMcxweqQpeqKBBZBEAQxKlBOKXN9dVyXumX2kkA+BLbtAEvowVvo3DZIYLWFBNYNwz0rVUYFV4GoFtg0g23ZgGwAyEWkCqmmjNqn1j2KMsJEqXIv41P0APZeVG3Tiqm48hkWUbHJU23FnJOo2mcRM46PuNII6xBsTgjhDH8RdR28MQhmK/frODbo9RBcQQiRvKzyigQWQRAEMRJKcbB6QaqGUnKaLYhpsN0oWMZDLYgksM6FBNZtwqMC8y9IC/jwBlhMf9ae5wDSXmnuTz4KVtwCyhmgmgfqe2CHVeDkUJIAFMo45PQYqORaZlnN8//+G0Tu2GYQNS3AoF3luojXCWsIGhZQsKpkO7djxxRipgXoeAuKPtHo9RAcPgjBFH8JdR0ieQg2F/frKPf70qRdgUO3DK9+CSHjIsLGBSRMaiRMamyZ1Mha5pC1zCFvVWHPNos92ywqtmnU7d1pvk/DG8BhdXSfX4xJn2GdODkAO96XOKwAh2XgsAxWLwH1Ath+HqyaBSunwPa2pAUL70UTQRAEoRxKm8DJGI5hOa6D1fJgxQRY1gts22kHRBJYwwkJrGtyVunE/ItgjWqnloontmWTqkmyAYlCQqp+Km6BVfNg1fz93fVohz3KTQ9jYLUCWD4KbFqBwDL/72EZOLBPYcuk5r7znk5YQ8i4iIJVnh0FmVMaPp80zcGmkOHzPTEaoXEGxmpHwfMUIXgi0Agb/K9lD7SaVRi1K7DpluHWLyFgWETEuIBNkxrpFglVs8/gyDENJlP7asefw/noDfjjDQPEU7CTQ+B4X5pDcrAnCa/qDlglDVZOgpU2pXkphTD/BRZBEAQxPApRYH9X2kFwnMNESWzVS9J8rb0tYDcMlvWApawkuEhgXS+KFlitkqgLaJVHZ7CY4b5EOgMp532Z1GAn1JRKTblUTDYF0wXJREPJKZT+c1AG202AJR1goTXusklOTh2TyJjn4OLcLqgTVhEyLKBok6/iijknUbSqYNGOibgyWSC4wxAiOQVIqGvi34TGbON/LQVJhtp0y/AbFhE3zSNplqqjSi0VUby//5hzUhLh1TzvTzk+EU+kuSSHlTPJlQHbS0pyi/eiiyAIgpCPclL6rL+pOT2W5ivvF4BKGqwYB8sFwNJOakskgdU9pcOSrDRlTzs0a4lCudk5rAGlFJD2gIU10k6VCljoyk3BqoLfsMhVMui1qwgbF1CUseKqIa6CRr7n1i8asw2CNwohustfQF2XcAYauwcarWbEkmoVNt0yfIZFRI3z2DbPoWBVoWafwemwqqXkElfBFWmDB/qdonPEY+mv3Qd7Z+2KGbC9LYDkFkEQxJgSBmo7wOkh758wo8/JodSKX8tJf6jZjdxvT9w0gLdYIoHVOUMXWBQKhXKtNIWVFyyilWa4KWCBOywqthlEjQvQazmKK2EVEeMiSjZ5xZVSZnj1lFbChjSY3ZeQWu54C6jrEt2F4A5DYzAMUVKtwaJdhke/hIhxAUmzGnmrClXbDI4dypZUXeXVlk2qiqZcL42/dNeLUlsiSS2CIIjxoRCVZA7lfk4OwA72gHrxrEUxCZQ2wfIhsB0/kHGDpaxjX81FAotCoVCuEXZQkVpst91gEUFq8VXAonbY1O3T2DTNw8JxzpVBu4qIcQElmSuuTh2T2DKpuUq5vtBrobG7ofFv8ZdPg+JLQGOxy3p9zNoVBAyL2DRJkqpim8bJmEqqjoTWwHZjgDjus64UmJNDqT1lPw9W3iapRRAEoXQqaemPEZQrhkkzxY73JRFYL4BVsmB7KaCYAHYjYDt+aVfFbQdY0qKYKi8SWBQKhdJPDsrSbLhtNxC5uS2B3ThxTCJtnoNTz28WlE5YQ3hI4ipj4T/Dq7e40kNw+iEEt/mLp0EJpSE4vAO3C5q1K/DpF5EwqZG3qLCvkJlUQyPpANsv8v40vD1hInBSl4bI13aAchKsEOG/YCMIgiDuU4iA1XLjuVvhuEU8la7zYQU4OBtGfwYrbQENdiNS5VdL9RcybmmeV9LSmT6H2JPAolAolE452peEVcoJdkN2Cbwu0pwrjnJHs4aAYREFq/xtmbvWWe4zvHqLKy0EV3C851s1iBWkIfNG45Wvg15YhUu/hIhxHhnLHCo25c+oko3wOthugvenIgU420VqH6jvgu1t8V+4EQRBEBKFCNh+AQDj/ZOCQmmGBBaFQhlODspgu3Fpp07/Iv8FqwKo2mcQNc5DL/CbBeUzLCFnkV9clW0ziBgXoON4bj0xWcZ/vlULGl8CgtXRt7S06ZYRNCwiaVajaJ3FoeOGV1d1wjUNlnJKFaAURYadDdVl1SxYKcF/AUcQBHHb2UtKlbOMRBaFf0hgUSiUwXNQkQauZ/xgMQOYb4H/QlVBHDumkDLPwabj1y7o1i8hY1bJXmFz6phEwqSGjrec6oZeD8HhhRBIchdOsomrUBoahxeCTuh63rqz1zxumseuVYVD+y2prLqMsAassMn705JylTSrswpg5RRYMcp/IUcQBHFbqaSBoyrvnwyUWx4SWBQK5UphxwdglRyQi0i7doXWwG5L29E1yFtm4ePYLujUL2PbrMbREIZu56xzcCt1zpXFKrXWRXa4CyfZuKxdUCO91lHjPPLWORzc9NlVV8E9A7btlkQ7ZbxzenRWnbUDtrfJfzFHEARx2yhEwGo7NB+Lwi0ksCgUSvcwEajvgRU2pd0Bozowr5r/gnQMqNr5ttTZdMvYMqlRH0LlDe9z64pOC8HmhuDf5C+b5Ma/CcFyvl3QrFtFwLCIlFmaX8X7Pa9IIoJUHUq5mTmpA/s5sAJVZhEEQYyWMLCfA8QT3j8JKLcsJLAoFMr9nBwBlSxYNggWN4J55/gvQMeMI8cUkmY1rFo+7YJm7QoSpnnU7PILDdEp7Zxo59gK2QmN7mwoeyTHXzTJTSgDweGDoBOg1azCpV9GzEhtgT3xqIC0FzikrcBvRcRT4KgKVtsBK8YVsLAjCIK4JRTjwH4eOD3k/ZOAcktCAotCua05qICVtsGyAWDTAgRXwVy0IB6Esm2Wm7jSCmsIGxeGJjXKtlmEjAraXVCrgWB1QuONQojk+YsmuYkVIXgisFiMCBoWkLaoUaUqq/6I6oC9bd6fsBReEU+kNsNKBqwY47+4IwiCuA0UY2D7eWotpAw9JLAolNuQg4q0oMsGwBJmsOAK/0XmDeLQPoWggZ/cceuXULENZ+aR6JzEtnlOMUPaNQaDVJEUSPGXTEPCEU0i4bOhbJuFqID399jgmQMyfuBon/cnLkUpOT0Cq5eASlqa28J7gUcQBHHTKcXBajkSWZShhQQWhXKjwoCDMlgpBZbxgyVMAMmqoXHsmJbaBXUr3MRV1jI3NMlRsM7Cp1dG1ZXGfDaUPXyDhrKfoY2X4M5UkcwVUdn00py5a4C4AShneH8AU5Qc8QSoF6kqiyAIYiTQjCzKcEICi0IZ14gnwH4JKG4B226wmJ5mVo2QXSu/3QVtuhUkzWocDmFnQeacxIFjGgnTPIxa3kPaNyDYnBCC29wl0zBwpivYLB1g7+AErJgE881zf1+PHa5pIBuQNpygUPoJY2CHFbBySgELPIIgiJvOmcg6Peb96U+5ISGBRaEoPafHwH4RKCaBrF+aVxVaA3PP8l883kJq9mnETPPQc9iBz6hdRcw0j+oQBrQ3yFlUcOv5iLkmJrM0lD2U5i6Z5MaRriBeqKNYP4HIALaXBkuYuL+vx5KECayc5f0JTRnnHNfBajmp5YX7Io8gCOIGU4gA1SxwVKE/OlEGCgksCkUpEU+B+h6wtw22EwLbsoGFNVRVpRBE5yQyljk4dKOXO1phDSHjIkq24UnLqm0aEeM8t1lXmrOh7II3BiG6y100yYk1VUFkdx+7+8c4EZn0/X58AGxZub+vxxLXNJCL0C/AFPlyegQclKgqiyAIYhSUk2D1ItjpEe9Pf8oYhgQWhcIjRzWgkgXLR4GUEyy8ThVVCmaP4w58Hv0ictbhSsy8VcWvXVAnQOPw3rjZVrpECYGcJK0azqr5vZ8NgPmXuL+vxxFsWsGqOW4f3ZSbHgYcVYFaFqwQ5b/IIwiCuMkUY1J74TFtvkLpPySwKJRhRTw5a/3bAsv4gE0zEFwFcw1ntzhCfkTnJLZMai5VSUbtKjJDHNDOnJM4dvDbPVFjNEHwRiHEitxlk1xoE3vwZKrIVY9wes5aATg9BsvHgIiG+/t6HEFoDdiNSZWqFMooIp4A+zmw3TD/RR5BEMRNZy951l7Ien8+U251SGBRKIPk9LjZ9odcGCzpAGI6qbrCNZwB28RoyFtV8HCYBWXQriJmWkBtiHOumHMSOxYVnCNuh9QYjdA4fBACSe6ySU7s2xUkinVUDjvLFba3DRY3cn9PjyWuaWDbJX3OUig8QiKLIAhidBRjQH0XEGnoO6VzSGBRKP3kqAZUc2C7cbC0ByxmAAssUzXVDaRqn+E2C8pvWETBOtxW0gPHNGLGeehGNIReI6xDMNsg+DchxG9OtZUQL8G7U0Omcoij0y5/LaztgiUd9DlxXaJaoJQa7Wc9hdItJ4fAfp4GvhMEQYyEMFhlW5pPeHLI+ycARUEhgUWhMBHssApU81K7XzYIpBxgMT1YcAXMo+K/kCOGzqlzCtvmOdh1yyMXVw7dMtKWOZw6h1u1V7Cq4DWMqOrKZLmROwmatvYQ2a2jsH8M1q3M/bAKZPxg/gXu7+uxxDcvtV0f0UwMigJDIosgCGK0FKJANQN2sCd1v1BudUhgUW5Hjg+A/QJYKQXkImDbbrC4EQivg3nV/BdsBFeK1lkEOMyCMmpXETPOo2YfboXOsWMKW+Z5mIY9qN1ggODwQPAlbtRsKyFegiNdwWbpALWjS2YwnRyB5SLS54oC3tdjScIEVHZG9qOBQrl2SGQRBEGMnlIcrJoFDisAo7mYtzEksCjjHyYCR/tg1TxYMQnshIBtN7Bppt39iEup26eQMI1A7HQgYFhEccjtgswp7aA4dDlnspwNZC9wF01y49+pIVs5wnG3NsHGx1ApKVVtKuB9PZYEVyT5R39ZpYxbaEYWQRAEHwpRsOoOcFLn/ZOAMsKQwKIoOycH0vDechYoJMCyQbCUEyxuBAtvgPkWaFg6cS12LCq49aNvF3Tql5GxzOHUMdzzE52T2DarYdWtDOU8NIazgezBbe6SSW7MyTKihTqK9T5kSjUHtmUDG3L7540m6QCrFYb+44RCGWqO62DVLEhkEQRBcKCUAKvtnLUZHvH+iUAZYkhgUfhEPGlWTaGcAduNA1m/tBCM6qQB6VQ5RQyBim0GEeMCtJrRiiujdgVx0zz2h9wuyJyTOHJMwTeMqiutBoLNebaL4M1qERTiJViSZST3DnpWWwEADspA2ivNa1LA+3ocQUQDFDaH/uOGQhll2FEVrLLNfzFHEARxWylEwMopsP1d4HifWg1vWEhgUeSJeCr99XG/JM0vKSaBfFQaZJx0gMWNYBENEFimoegEN9LmOei1oxVXgrAGt34JNdtodqLLWubgkHEQvUargcbigOCJQAjvcJdMw8CVriJdvmQ3wdYcH4DlwmDBVe7v57HFowLSXmnYPYVyE8NEsIMS2N4W/4UcQRDELQelxNncrD1pfiFlrEMCi9I5ZxVS2C9JVVKlFFDcArIBab7UlhWIaoHgKlUgEIqnYFXBpx/9kHaHbhlp8xzEEbSX7dunETXOQyeXuDIYoHGHIURy3AXT0MRVpop05QhHp2IfH4pM2qU0quP+fh5rYgagnBn6jzAKRRFhIlDfBbUVEgRBKAfsbYLt54GjmvQ5TRmrkMC6yWlIqIMycNaqh8KmNCg36wdLucC2rGAxA1hEAxZYkWSUe4b/IocgZODEMYWYaQHaEYsrrbCGiHEBx47RzEWq2KZh1g4+60pjMEJw+CH4k9zl0jCxJMvYqR6BsT4qrgCgsgO2aeX+fh5r/EtALkR/+aTcyrDjOlh1BySyCIIglAUKEWBvC6jtAAcl4LhOLYcKDwksJeX4QBJs05jEAAAgAElEQVRORzVpR71qHqhkpcqn4hZYPipVQGUDQMopzYvaskmVUFGtNNTcvyjhGk27EkEolYxZBSeHIe1e/SJ2raNrk02Z5waTV1oNBJv7bK4Vf7k0TDzZGjKVw/5mXAHSBhJpD5h3jvv7eazZsgK13eH+/KRQxiA0H4sgCGIMKMaAcgrYzwOH5bM/vvX5uyNl6Lm9AouJZ7LoEs7a55oyqZpryqQmO6H7UikbAMv4mmKpSVTXlEyIaqXZKQ3RRIPKCUJW9qwzCBlH3y5o1a0gaVbjaERVV/v2aUSMC9ertBLWIZhtELxxCLGbN4y9m7g6Efv85YOJwE6IPp8HxTsntZ9TKJTzOdyThgzzXqQRBEEQ/VGIgpW3wfYLUuuh2MdO1ZShZOgCa3bznqw0xU87VHFEELeaQ8cUtsxqWVrprtouGDYuoGwbXett0ToLr2HpytJKY7ZKw9gjee5SaTTiqops5QinfYordlwHy0XAQuvc389jjXsWbNsNVt8b8m8YFMoY5+QArJrlvygjCIIgrkcxKm3WUUlLM7UO96RdD0+PQRVbw8vQBdZPos/JCvdfzAmCUBx5qwoe/dWEjhy49EvYsYy2vSxtUcPSp6TTaDUQLHZoXCEIof+fvTeNcqu60731xfZamZyEEDs3QDrxSgJJzA3QhA7QSeOXF64JNM01kA7Ei4ShExLfQF5CgHZucBpC0hgwOIwmMZOdGAwxLts1eCrbUg1SValKNc+lqlLNKs3zsJ/3g6xTRypJpaqSdDQ8v7V+ayXSmbR1dFz7Ye//Hlc8UMqVHZNOTDr9SHemIEIBwDwEDGgUv5cLXQzWctQVIYtA+OyAfVT5jhillNLMaRmEsI0AzknAMwv47JH/UBriyK3lwgCLUlqwOpsPoz+DK++lq7bmJIy6KniaczfyM9RyML0pgzVqaBr0JRdaaYasaDI5YHYv8g8D+wRE9wnF7+WCt/VQZCo9V/MhZPGE/BCuGcAyoHyni1JKaXadHYCwGgG7CXCOQ7imINxmCK8V8DvPjuLyRRZkS3fBoRKCARaltOAMthzEWEMFmmtzO11QozmF7vpjsDTltjaStekwOuuT1/VSa85Epge29ULTM6Z4kJRr9WMOmGxe+ENphidCANZRiCGt4vdyMYiRpkiNSELI8gh6I8u7K925opRSmj9ahyCswxB2U2TquWs6MqrLa40UmffZIXwOiIAbIuCO/FsSCsRaRP+BkQEWpbSgtDQdQfci6z9lwubaExhrqEDIkJsi7VEnGiugTxDUqTWnoWlsgqa1pyRDK82QFdoRG4ZmPXD501/uWNjGIYwNit/HxSD61cCssaj+KCJEccIhCM9sZPqJ0p0mSimlRW+4Y39GzTYMsCilBaGn+RCGdJXQ1lTnNLiq1VSjX1sFZ3PuirQLQ6Qo/ZCuCjWa2M+rrq+H2tANTf+U4gGSkvbMuGH1BNP/x8gxBTHcBNGa2wCyKO2sgpjoBHzO7P3xQEipE/IDdpPiHRtKKaXFLQOsOBhgUUqX62RjOVrrTuR81FVH/XHMNJXn/PPa9UfQFZ0yWKuBOlqIvURHWsltn3Rh2ulP/x8h5wxgaoFoz/33WJQON0E4prL3RwMhREKIMOC1RKaP5EEnh1JKafHJACsOBliU0qVq1x9Gn/YYNOrcBleNtScxoquErzn3o3UmG8vRrNNArTdA3dYPTe+E4qFRPtg85oDJ7kMg3aUF3bMQY20QHZWK38dFYZ8awmxkMVFClCDghnCMKd7JoZRSWnwywIqDARaldLH6W8ow2lCJxprcF2nvrT8Kuz63RdqF4SCC3acw0tuGuq4haPqnFQ+M8kXdiB1DFi/cgTTrXHlsEOMdEJ1HFb+Pi8KOKmCiC/C5svvHAiEkNeFgZJUqrlRIKaU0gzLAioMBFqV0Mc40HkFHXe6LtBtqj2OysSK3n7dPDTHeAffsOPqmHYqHRflm74wbNm96da6E1wEx0QXRfVzxe7hYxHAT4ODqgoTkFX4nhH1U8Q4PpZTS4pABVhwMsCil6ejUH8KAtgp1NbkNrrQ11RjSVcHdfCj7n7PtMMRgLcRkD4RzBoCANxhG8xjDK7nNYw5YPIH0/pHxu4HpXqD3lOL3cNHYpwbMRiDM1QUJyUtCfgjXtOKdHkoppYUvA6w4GGBRShdyqrEi56sLajSn0FJ7Ak59loOrtiMQg/UQ5iEg4I15Pk46fNAzvJJsGLVjxOqFL5hGcBL0AjMDEH1nFL9/i8azqwsKri5ISGHgs0PYRhTv/FBKKS1cGWDFwQCLUppMq/4IuuuP5jy40teehKmhAkFDloq096khxtsB23gkaIkjLIARqxf1wzbFQ6N8sXvaBWs60wVDAcA8BNGvUfz+LSqHGwEnpwsSUnAEvRDOScU7QJRSSgtTBlhxMMCilMYbajkIo64KtTkOrjSaU+ipPwZ/S4aDq84qwNgAzAwAbkvKZ6InEEK/2a14YJQvNo85MGb3IbzQ6nbhEMTscGQKZh7cw0Vj3xlg1ggIThckpJARXhuEuU/xjhCllNLCkgFWHPkSYGn3PoOxE28u+499j24/BiteR8+hV5TveKRh5SvbUPnKNmje+qPi15LPsp1i1bz1R1S+sg2mY28k3SagPyC120LaavdJ+002VqA1rkj7wYMf4LnntuO557Zj165XcPRoecaDq7a645huymCR9t7TEGNtgNUEBDxpPQ+tniA6plyKh0b5YI3Rin6zB05fGqOu7BMQPdWK/y6KytZDwFgbEE6vSD4hJP8RLPBOKaV0kTLAiiNfAiyVSiX5+c+eg8pXty1q/8pXt+HcT6+WjrHr8S3Kd0AW8bmvvuRril9LPpuqnQL6A3jnqV9isOJ1xa8zF57485NSe5z485NJtzO8vzPmd5XKvsOvwdp0BD1x0wV37HgGn/rUJxPuc8kl38R77/1t2cGVruYkhhuq4G1ZZq2rjkoIow6Y7gNcsxCLHLEy5fSzWPtZWyecmHb5U7aXCPqBWSPEYJ3iv4mic7gRcEwt5592Qki+EvIDLPBOKaU0TRlgxZGPAZZKpcLmG69Z1P4br74sZv9iCLBMx96QRsjIR9pEX9O/u0Px61e6nQzv78S689dKIYzS15ltzWf24IK156YVYO17+uG0A6zTf38Durgi7Y88svD+K1aswF//+s6Sw6vu+qOw6o8svU26jgMmA4R1bMkjVcJCYNTGeleaISu0I3YYLR54UxVpD3ghZgZY4yob9p2BMA9xuiAhpYDXCmEZUrxjRCmlNL9lgBVHvgZYKpUqZlpTKkeP7YZKpcKqFSuKKsBKNtIm+toDd96k+PXnykfv3oRH796EnY/+R8zrux7fEjOKSOnrzLY/+/4NMb+RVAHWr350i/S7iLZfjPfciv/zo+/jns0/wKFDB2KCpffe+1vMeT760Y9i48br8cMf3oHLL//HmPfWr//GooOr5toTGG+sQKhlkW3QfQIY0UPMDAIe67Kff55AGP1mj+LBUT7YOenErDuQtK2EzwlM93FVwWzYUQkx3gFwdUFCSgu/C8JuUrxzRCmlNH9lgBVHvgVYV1/yNaw5JzJlad/TD6e1bzTEuPuWaxlglZilFGAlGlGVKsC6/BtfTjqa0dJ0BD3aY0kDpnvvvVs6x403fg8nT8ZOLdyz5y2sWbNG2mbPnjfTCq5qNdUY0B2FU384rc+MzqMQQ1pgujeyAlsG6wHZvEF0TDoVD46Utslkx6jNi0AoSZF2rx1isps1rrKlsYHTBQkpZUJ+CNeU4h0kSiml+SkDrDjyMcDadv8PoFKpsPHqy9Lad/2XvwCVSoUjL/22qAKstr//SRot0/b3P0mvR1/b/+wjil+/0pZKgNV3+DVphOHmG69ZMMAK6A9I27y89afS6+7mQxjSVUFbczJl0PTpT38KKpUKF1xwPk6fPpFwm1dffUk6x89/fv+C4VVH/XHMNJan/qxtRyAGaoCJTgjbOBDwZuW5Z/MGUccpg+iYdCafLhjwAmNtke8kD34DRWdnFYRlNCv3NyGkwBACwmOBsAwq3lGilFKaXzLAiiMfAyzt3mek/z96bHfK/doPvCjt13f4tXkBVrqr1yWrK7Xc/RfzuVNtN3bizZhV4zo/fAke3f5FXY9Htx/avc9I+yfaT75N8/4XUp5DifNEv4eeQ6+g8pVt+Pm/z02pe+v3D0rbuLTvpf2d2Gr3SdvGr14Z0B9A54cvSe9r9z4Di3rh+1xev2y5tcoC+gPYcMXFUKlU+Nn3b0iriLu8gPvp3U8h1HIQ4w0VMNQlDqPkvv/+u2kHUxdccP6C0wgba09ipKESvuayhNeKvtMQJgNgGQG8jmw/8jBm96Fh1K54eKSkjaN2jNl9CCcadOUyQ4y1RQKWZdy3NIldxyAmujhdkBAyH78TwsZVCimllM7JACuOfAywhOGgNI3wnad+mXK/7Q/9WAqsEgVY6QZEyablLXf/xX5uuR7dfjx2761Y/bGPJKwRtmrFCjx2760Jw5/463nnqV/G1AhTqVS48psXYqr6bWmfsp2/mbfNqhUrUn4HuT5PtJ3kI6/ijW4THZm35pxPpvwO5CP3tHufgTBEQqMdv7533nVG/fq6C6D727NJjykPmZY71TP6WS9Yey7MZ/akFWDJpxuazryL1rrj+Otf38Fzz23HSy/tREXF4aSB086dO6R9d+x4JmWAddttt84FZQlGanXWH4OnOW51wc4qiOFGCPMQ4Hdl+xEnEQoLGK1e1BiVD5CUtHPKBatnfq0r4ZgCTC0QHRXLul9pEtsOQ4y2QLhmc3bPE0IKEBGCcIwp3mGilFKaHzLAiiNfA6zoNMKFgqNo0NV3+LWiCrDiV5tL5YYrLk55PQuFPQH9gZTbqFQqlO38zYKfOxfnWUyA9c5Tv5wXTCUyWjvtwi+eJ732wJ03pdX2yQKkTAVY8pFU0XOlE2BFC7j/z69/Fa+89AI+//nPz7v29eu/gffe+9u80Em++uBCKwzKt3333b3S64a6E5hoqIBoLQP6TgOmFmDWeLbwepJaS1nEEwijb8ateHikpNphG4atXvhDcVMG7RMQI02RgCUXQU4JCqMOsE/k/L4nhBQoIgzhNkOY+xTvOFFKKVVWBlhx5GuAJZ9GmKy2Uc3bT0OlmquVVUwBlrwg/aoVK3Ddty+Ral9tuvbKeaOyat5+OuFxo6OQVCqVdIxN114Zs290FJtKpcI3L/yStI189NH6L38h5fXn6jzRdjq1+yk8evcmXHP5eum9+zZdH7NSYXR1SpVKhW33/yDhcW21+6Tzb3/oxzH3lUqlwm3XXYWRo3+Rtvfo9qP85celfZJdr7x+2VJrlQX0B6QQ81c/ukV6faEAy9Nchsv/59ehUkVWD0wVwK1YsQI7d+5IK5RK5H/+5yPStq+//irqa09hqLUOnpFWwDIMeO3ZfoQtiMMXQteUS/EASUnbJpyYcclGXYXDENZRYLgBojXx1E6aAfvVkeA2HFLuB0AIKVy8NgjLkOKdJ0oppcrJACuOfA2whGFudNXzj9yXcJ+t990OlWpummGxBFjy4OXqS74G85k98/YL6A/EjBKKD2jkIcUFa8+FserPMe9XvbotZptVK1bMq9XUXfZyTLg0cfKtpNefq/PEfw8LFXGPFjxPNo2wbOdvpP3bD7wIYZgb/adSqRK2vTBEph1GA6rp0+9kpfMbHUV1wdpzEdAfkF5PFmCFDGWYaKxEk7oqps0/+tGP4l/+5Tv44Q/vwA9/eAc2brwen/rUJ2NCrAMH9iecFlhVVZ4ywHph5/PStm/u/StmrZZsP7IWhdkdgGHcoXiApJQ1RhsGZz3wBM6OugoFgNlhiMH6rNyz9Kzdx4GpHsDvVvYHQAgpfPwu1sWilNISlgFWHPkcYEWDhESjXAL6A1LoES30XiwBlnz0Tsv+F5LuK59eluy6VSoVDO/vTLj/hV88T9om2dS9aIiSLCDK9XkWG2Alqm8lNxpwye8xeYAlX8Evl8pDqvh2TRRgmZvK0VV/HBrNKRw6dEAKq377261JVxF86KG5KZa33XZrwgArfh+15jTU9fXQtHRA0zWMnXs/lLY9duJEth9Xi2LC4UOTqXTDq5ZxByad/khjBLwQM4PAQK0i93PJ2F4OYWoF3PkV5BJCCpygD8I5oXgnilJKae5lgBVHPgdY8mmE0dExUaPBRHT6oDAUT4CVjh7dfhzf9cSC1y2v6xTv1Zd8TdrOVrsv4TYLBUS5Ps9iAyx50Bk/Ss1Wu0/aVz7KTx56qVQqrP7YR7Dp2iux9w8PpbUC4XKV1z9LFKDJA6zDu/6Afu1R1C6wsmAy/+mfrpBGYUWDLnmApa6vh6bJAE1rDzRdw9D0T8+N7hmyYs+HFdK2J0+ezPbjKi0EgFGbF3XDNsVDJKXsnXHD4QtFRgBN90P0qbN+35a8xgYI1rkihGQLEYJwz0DMsi4WpZSWkgyw4sjnAEsY5qYRRusTRY3WiJKvXFeMAVZAfwCdH76Eyle24Yktd+Kuf92AdeevjQlYUl335huvSXpuebCUbJt0g6VcnWexAZYwzE01jZ9GKJ8+GL/v9VddOq+No37+s+dg1+NbMHbizax0hKOjwjZccXHM1MGo8gDrT3H1qxarfBTWm++8BU1jEx7aOhfgvXuqKWFA0mRywOoNYt++uRBQp9Nl+3G1IP5gGAOzHsUDJKVsGLXDZPMi7HFATPYAvaeyco9Smf0aiFkjEA4vfIMSQsgyEV4rhJV1sSiltFRkgBVHvgdY0elc8vBBPnJGXi+pmAKsgP4AnthyZ0xtqPhRQd/9x28seN2prieTwVKuzrOUAEs+kk8+jfDma65I+t1GV0yML5Yf7xNb7sxoZ3j/s3NF0Xf8+l5UvrItxopXtuH//uJuaZv77/8JnntuO557bjs+/PCDtIMrteY0NFotdu76i3SsnXsOQDNkxSN/eEEWYOljApK6YRtGbV4IEVlJ8PXXX5e27e/vz/bjKiUufwg906W70mDnlAsWuxNiohOi7UhG70uawLYjwFQvIBhcEUJyi/A7Ieysi0UppaUgA6w48j3AShQ+7Hs6skrazddcEbPtUgOsiZNvLSvASrX/Uj53QH8AG664WHrvmxd+CU9suROVr2xD8/4XpGls8s/LACt5gCUMB6VVErfed/u870w+ii+RnR++hB2/vhef/+w5CUOsN554IGOdYvnnWazxqwnGWFcHdYMe6pZOaDqN0PROQDNkxY53Dkj7v/TukaSv1Rqt6De74fAFY54fDz88t2Kh3a7cioOeQKik610NjYwiPNoC0VGZsXuRJrGjAhhrAzw2xe53QggRQS/rYlFKaQnIACuOfA+whGFuGmG0htHGqy+DSqXCvqcfjtluqQFWOsXQl7r/Uj53NKBTqWJXmYv39O6nGGClGWA9/8h9UKnmRvLJ2zi6CEA6enT70bz/Bfzktv8l7Z+q/tdizUSA9cabu/Hszj/huZd34XRrH9S940mDj4eeeFba/321AZohK/52okF67ZE/vICOSSdmXP6Ez4+rrroKKpUKX/3qV7P9qEqK3RsszXpXAzOo6+iHuachY/cfXcDhJsAxpdi9TgghMQgB4ZpSvHNFKaU0ezLAiqMQAiz5NMLRY7ulbeMLgicKsKIr4KUKGaLhRqIgZrn7L+VzR6e2Xf6NL6fc94E7b2KAlWaAJb9vtHufkepMyRcBiBqdrtfwt2dTtn/0GKk+12I9tfspaQXKB398O35y179j8+Y7pVUFf/jDO/Av//Jd6bzXbNiAzT/6MX54971452AlND1j+M+n/yS9/+oHR1OGIOu+GvluvrDuyzGvf/ozn43cg1d8G4FQ4ilSJpNJOs+DDz6Y7UdVQsbtPjSM2pUPk3Jp7zg0rT3oaq6HTc+pgjlxoBawjCCyRAAhhOQXwmOBsAwq3smilFKaeRlgxVEIAZZ8GuHd/xYp3p6oaHiiAEsenpS//Pi8ffTv7oipMxUfxCx3/6V8bvk5u8tenrdPQH8gJjRL1B4MsOYbHbn3xwfvkr6z+FF8wjAXIK5asWLe6pdRzWf2SCMDMzkCSxgOwqY/jH7tUdTVxNWtOjsNcOef35wbdbX34LyAY8/Reun9i//xn3CyeyJhECKvdfXA43+UXq8btuHHP5lr1+3bt897bszOzmLDhg1zv43y8mw/qmIQAhi1+Upr5FX3KNTN7aipq8GQrgq+lkMZve9oAnuqIab7gIA3p/c3IYQsGp8DwmpUvKNFKaU0szLAiqMQAixhmBsJFbVs52/mbZMowIqO3op6179uQOUr2/D3HY9h07VXSudMFsQsd/+lfO5f/egW6fVVK1bg0bs3SaOCnthyJ8799OqYa0rUbqUYYN123VWofGUbpqrfTniO6KqD0eBJpYpdBCB+u6ibrr0Se//wkPQd/Pzfb4gp7v78I/fNO4bp2BvS9vp3d6R1LzibD2NQdxTampORmlWNzZGaVR2D0PRNQD1ogWbIip1/LZsLsP5aljDs+F//+/vSNp865zO476GteO7tD/Dc2x/gkT+8gEuuuEp6f83/OA9H20agGYoUAje7A9DpdDFt8PWvfx179+5FZWUlduzYgdWr5+7B888/H8FgcOGHTYYIhgWGLCWy0uDgbOT7bzJArTkDfe0JTDRU5D7IKTHRWQWMd0CwzhUhpJAIuCHsJsU7W5RSSjMnA6w4CiXA2v7Qj2NCnfjpg8KQOMDqO/xa0pX8osfqLns5aRCz3P2X8rnlx0vlBWvPnQshZKs0yo9b7AFWfNiU6h6y1e6L+S4TjeKLKi+in8p1569NeC+e+POT6d0TrYfg7jwFY5ceTZ190HQNQ9M/nTLUSCfAKm8exJr/cd6C179i5Ur87UQDmsccGLP7EAzPTZHavHlzWm1w8uTJbD+mJDyBMHpnSmClwf4pqNv6oNY1SiPwuuqPc8pgtm0tA0b0gHM6Z/c0IYRklKAPYHF3SiktGhlgxVEoAZa8UPrdt1ybcJtEAZYwRKb5yUfMRF39sY+g5u2nY86fKGxY7v5L+dw1bz+d8JzR0Oyxe2+FR7dfmu4WH/yUSoBlq92HdeevnddGyc4jrxuWaBRf1ID+AH5xx40pg5s7bvgOzGf2JNw/PsBC22GI3lMQxgaIiU7AOoqwy4IxixPakcVNg0snwIqGWP/vzbcmvf71l30Lf69tx4DZg1B4fm0fr9eLX/ziF0n3X716NY4ePZrtR5SEwxdE13SRh1e9E1C3dECtOSMFVzWaagxqOWUw26KnmsEVIaQ4CAchXNOKd7oopZQuXwZYceRLgBUtXL3z0f9Ius0TW+7Eo3dvgnbvMwnfnzj5lnScU7ufmhdIaPc+Ix2j4uXH4dHtn3f+/c8+kjTQWM7+S/ncHt3+mKLeT2y5E9q9z8Sct2X/C9L78qLj6VzPzkf/Q9ou2Tby8yeabpfr8yRqp4D+ACpeflzaZu8fHko4KkoYDuLuW66VQsBk28i11+6Tpm5Gj1/5yjZY1Cnu9a7jaKvci8f+z3147MGfYf87fwH8Huk3FxbAmN0H3cjSio+/U1WHH97/S/zw/l/inaq6Bbc/qO3GU6/tkfZ55A8vYF91EzomXfAEQgs+I6xWKyorK/HYY4/hsccew44dO6DVanM6bdDqDaJtwql8wJQN+2eg6RiAurEFmhp1TN0zfe1JTDRyymBW7dcA5iEgFMjZ/UwIITnBMwsx269454tSSunSZYAVR74EWJRmW/lKhMlG8S3KtiMQfachRvTAdD/gmEpZ7NkXDMNk98Ew7lA0MOmYdGHK6c/2oyVjzLgCaB5Tts2yYs8Y1IYuaLS6mNCKUwZzI/rOADMDQJAF2gkhxYvw2ljcnVJKC1gGWHEwwKKloryOWrJRfPNsL4foPQUMN0SKOpuHIBxTgM8FiHBavzFfMAyTzYsWhUOYlgR1rvKdCYcPjaNLG6mWlw5aoOk0QqNvhbpWkzC4qtWcwqC2Ct7mMsV/M0VpTzXEVA/gdyt9exNCSG7wOyFsI4p3wiillC5eBlhxMMCixWrD357F33c8hspXtuHG714uhVcbr74sdtvWMojuExCDdRAmQ2Q0lW08sgJZeOnT5LzBMEZtXrSMKzv1TTdih9HigTuN6YL5xJjdp3zglCl7J6Bp7Y0pyp4svJppKlf8t1OUdh+HmOiC8DqUvrUJIST3BL0QjnHFO2KUUkoXJwOsOBhg0WL19O6nEhYf15a9DTHZA1hNgNe+rJAqEZ5AGCNW5Udc1Rpt6J1xw+bNXa2qTBAIhTFk8SofOmXC7hFomtuhqatLGVxpNKfQVnccs02cMphxO49CjHcAHpvStzYhhCiLCDPEopTSApMBVhwMsGjR2FEB9J6CGNICplb0a4/PC6/eeOONrP2WPIEQRqzevKjX1DnlgtldeEWpvcEw+mYKfKXBQUukKLtWu2BoFbWn/iiczYeV/w0Vk62HIvXpUtSlI4SQkkOEIFwzinfIKKWUpicDrDgYYNGCse0IRM9JiIFaiNEWYKoHYnYYcE5HalKF50+Ri66et2PHDgwODmblNxQKC4xYvagbtikenuhG7AVVoF2O0xdC15RL8TZcmhZouoYjo63qFx5tJZ8yOKSrgr+F9a4yZns5YGoBnDNK39KEEJK3CK5QSCmlBSEDrDgYYNG8susYRL8aYrgRYqITmDVGAip/+kXTc4U/FMbgrCcvgqu6YRtGrF4UUH32GKyeANonla0VtiR7x6FpW7i2VSIbak5irKFC+d9csdhaBjHcBGGfVPp2JoSQwsBng7AMKd45o5RSmlwGWHEwwKI5saMisvrXYG1kWs9EZ2QJe9sY4JqNBFQJRlDlIxZPEP1mN7QjygdXDaN2GC1euPyF0XaJmHEHFK8XtigHzFB3DKZcSXAhW+tOwMxi7ZnT2ABhG1f6ViaEkIJD+BwQtmHFO3W/eKsAACAASURBVGiUUkoTywArDgZYdFm2lkF0VgF9p4EhbWTqzmQ3hHkIwjYO4bYAfk/ejZ5aLKGwwJTTj+5pF2qUDlCGrKgftmHA7IHDV7jBFQBMOPxoGLUr3p5p2TMGdUsn1PXp17ZKZHf9MTj0rHeVEYe0gHUUQIEOPSSEkHwg4IawjyreSaOUUjpfBlhxMMCiCW09NDedb7A+MmpqshswDwJWE4Rz5uyoqcJa4W6x+IJhjNl9aJ/Mj9pM0ZUFrZ7Cb/dRmxf1eTD9MqV9U9C090Pd2Ay15syygiuN+hQGdUfhazmk/O+7wMVgLWAZLphRm4QQkvcEfVyhkFJK81AGWHEwwCoRWw9BdFZB9FQDA7WRGlOmVmCqBzAPQdjGAJcZ8DqAoC/bt13e4/Lnz4qCUbun3QW5smA8wbCA0eJVvD1T2jMGTXMbNDXq5YVWZ9XVVMPUUKn8c6DQ7ToOWEYKfkQnIYTkIyLkB1xTinfWKKWUzskAKw4GWAVo25HI6Ki+08BADTDcADGijxQ9n+yOFD63jERGSbktgN/NDl+aWD0BDM568mpaW8ekC1NOP0QRzJLyBcPoN7sVb9NkoZXa0AVNw+ILsqeypfYEZljvann2noaY7ocIeJS+hQkhpLgJhyBc04p32CillEZkgBUHAywFjAZQZ6foYaAmEkCdnaYnJnsiowyiU/Xc1kgIFfRn+3YoWSyeADrybBW8xlH72eCqCJIrRFZtbJ3IrzaOrCLYB02jHprlThFMEl75msuUf+YUqj3VEFO9kenKhBBCcobwzELM9ivecaOU0lKXAVYcDLBS2HoIor08MvWu+4Q04kkM1kMMNwKjLRBjbZGRT1O9gHkQYnY4srKeYwrCZQY8NsDniowcCAXAYsP5gz8UxqjNi8Y8Gm2lGbJCN2LHmN2HcBHdKlZPMG/qiGn6pqBu74emyQDNElcRTMd+7VF4mlnvakl2nwAmuyJTmgkhhCiD1wZhGVS880YppaUsA6w4jgx/mFGlkUWL8ewopEU50iSNWhIjesBkiEyfk2sejIxkkimcMzFKo5vkcrpd0RIKC8y4/OidcUM3kl/BlWHcgTG7D75gcd1/ZncALeNK1xKzQNM9Co3ekLG6Vsms0VTDqKtEsCUPgqBCs/UQMNYGBLxK37aEEEIACJ8DsA0r3oGjlNJSlQEWISWIyx/CqM2HtnybwjZkRduEE2N2H/yhIhpydZZJh1/BEW4WaLpHoG7pgLq+PquhVdSG2mqMN7JY+6LtPgkx0RUZsUoIISS/CLggbKOKd+IopbQUZYBFSImQz6OtosHVhMOPQKi4RlxFGXf4UGO05b5t+6egNnRDXVeXk9AqqramGg79EeXDoEKyswqY7gfCQaVvV0IIIakIeiEc44p35CiltNRkgEVIkZPPo600Q1a0T7ow4fAhWExFrmQEwwJGqxc1uWzXnrFIaNXQBLU6d6FV1I6647AxvErffjUwMwBwVUFCCCkcQn7ANal4Z45SSktJBliEFCkWTwDd025lRv2kYfOYA2Z3QOlmyiq+YBj9Zk9O2lPdbYLa0A2NQqFV1N76o3CxWHt6DtRCmIeAoE/pW5UQQshSCIcgXNOKd+gopbRUZIBFSJEgRCS0GrJ40DKen6OtNENWdE65MOX0F9Wqgolw+UPons7ySoPdJmhau6HWNSoaWmk0p6BRn8Kgtgr+ljLlg6E8F0PayEIaoeIOcAkhpGTwzELM9inesaOU0mKXARYhBY43GMaI1atgcfD0bJtwFv2Iqyg2bxAdk1kKr7pNUBu6IqGVkoGVzHrNSYzqKhQPhvLbMghjA2A1RdJmQgghxYXXBmEZVLxzRymlxSwDLEIKEKcvBJPNh/ZJZ95OEdQMWaEdsaHf7IGlRIIrAJh1B2AYd2QttFI6rIpXX3sSU40Mr5LadhhipAnCNq70rUkIISTLCJ8dwmpUvINHKaXFKgMsQgoEdyCEcYcfnVMu1A/nb2ilGbJCb3LAaPHA4Qsp3Ww5ZdLpR1OmRsL1jEFj6IJGq1U8pEpmW91xWJpYrD2hrYeAkSbAa1f6tiSEEJJLAi4I26jinTxKKS1GGWARksf4gmFMOnzomXZDO5LfoZVmyIrWcQdMdh88gdIKrgBgwuFb3mi4/mmoO4agaW6Hur5e8XBqIQ21x1nvKpGdVRBjbYDLrPQtSQghRCmCXgjHmOIdPUopLTYZYBGSZ4TCAjOuAHpm3KjL85FWUQ3jkRUFRQnW9gmFBYatXtQYl9B2fRPQtPdDrTdAU1eneCiVrv3ao/C2cKXBGLuOQ4x3AG6L0rckIYSQfCDkh3BOKN7Zo5TSYpIBFiF5gMMXxJjdh84pF7Qj+V2MPap2xIbeGTdmS6i+VTz+UBgDZs/i2q5nDOrWHmga9NDUqBUPoxal+hSGdFUIGjjySrKnGpjs5lRBQggh8xECwjmpeIePUkqLRQZYhChAIBTGrDuAoVkPWifyuxB7vE2jdgxZvLB7g0o3o6K4/SH0TKex0uCAGZquYWgMXVDrGpQPoZZonaYaow2VygdG+WLvaWCqF/C5lL4VCSGE5DMiDHhmIcx9inf8KKW00GWARUiOCIUFpp3+gpoaGBNcmRwYs/sQCpfeNMF4bN4gOqZShFcDZmg6jdDoW6Gp1SgePi3XhpqTmOBKgxG7jgPmwUiHhBBCCEkT4bFAWAYV7/xRSmkhywCLkCxi9wZhskWnBhZeaKUbsaHf7MGsO4BwCda3SsSsOwDDuHN+YNU9ArWhC+qGJqgLbWpgCptrT2CmqVz54EhhMVgLzBqBkF/pW5AQQkiBInx2COuQ4h1ASiktVBlgEZJBQmEBszuAwVkPGkcLo5ZVqtFWgRBDKzlTTj+aTGe/1/5paNr7oWkyQK05o3jQlA3b6o7D2nRE8fBI0eBqoAawTyh96xFCCCkW/C4I24jinUBKKS1EGWARsgw8gTBmXJHAqm3CifoCnBoojbYataPP7IbZFeA0wQSMz9qh7TZC3dIBta4Bas1pxQOmbNpVfwxO/WHFAyRF7KyCMBkAx5TStx0hhJAiRAQ8EI4xxTuClFJaaDLAImQReAJhTJ8NrFonnAVZyyre1gknRm1euAOs6RODCAMuM8JTfRjubERNbY3ioVKu7NMehaf5kPJBUq7tPRVZUdBjU/ruI4QQUuyEfABXKKSU0kXJAIuQFLgDIUw7/ZHAatyBWqPygVNGRluN2NA744aZta1iCXghLKMQI3qIzir4Wg6hX1uleKCUSwe1VQi0lCkfJuXSnmrAMsLC7IQQQnJLOAjhmlK8Q0gppYUiAyxCZPhDkSmB/WYPmkwOxYOmTMvaVnF4bIBlGMJkgOg7A2GYC25czYfRU39U8UApV9bVnMKIrlL5MClXtpdDDDdBWMcAhriEEEIUQwBuM4S5T/GOIaWU5rsMsEjJ4gmEYHYHMGL1onvaBf2YAzV5EDJl2pYxB4wWL6yegNJNrjjCYwNmh4Gx1khg1Zp4mpxdfwQddccUD5VyZUNNNcYbKpQPlXJh93GI8XbAZVb6diSEEELm8FohLAOKdw4ppTSfZYBFSoJSCaui6k12DM56YHYHECrl0SVeO8TsMGBKHVjJnW0qh6H2uOKhUq5srj2J6cZy5YOlbNuvBqb7AJ9T6buSEEIISYjw2QGrUfEOIqWU5qsMsEjRUWphVdSGs6sITjv9pTtFMOAFrCbAZIDoPrHokGOqsQJNNScUD5VyZVvdCViajigfLmXTwTrAPsH6VoQQQgoDvxPCNqJ4J5FSSvNRBlikoPEGw7B4ghixetE15YJuxK54kJRLa4w2dE25MO30IxQuvdBKeO3ArBFitGVJgZXcsYZKaGtOKh4q5cqu+uNw6A8rHzBlw46KyDRBjrYihBBSiAQ9EPYxxTuKlFKabzLAInmPNxiGzRvEpMMHo8WLnhk3DOMOaEssrIpaPxwJrcbsPrgDIaW/ntzhdwO2cYjJbsCog+g6nrHAY1hXqXiglEs7648hWGwrDbYeghjSAmZjZCQeIYQQUsgEfYBzQvHOIqWU5pMMsEheIISAyx+Z+jdm96HPHA2pbIoHRvlgjdGG1gknxuw++EMlMBVKhCHclsjoKlMrRL86smpchkMPb8sh9GtLZ6VBjeYUBnVH4S+m8Kr7ODDWBuGYUvquJYQQQjJLOAjhmlK8w0gppfkiAyySM4QQ8AbDsHqDmHD4MDjrQcekE00mh+IBUT5aN2xD97SrNGpaBbyAYxJiqgfC2LDs6YDp6Gw+jO760llpsFZTjZGGKoSVDpwy5WAdxMwA4HcpffcSQggh2UOEIdxmxTuNlFKaDzLAIssmLCLT/By+yAiqCYcPI1Yv+s1udE46YRh3omHUjlojR1OlMjrKasjiwawnULyhlQgD0dpVplaInuq0VgfMpBZ9OdrqSqdYu67mJMYbK5UPnZZr6yGIET3gtih9FxNCCCG5xWuBmB1QvPNIKaVKygCLpCQQCsMdCMHqCWLK6YfJFhk51T3tQtuEE00mO+qHGUwtVe2IDV3TbpjsPjh8QaW/7swT9AOuWWDWGJnmNVAL0VGlaAgy2VheUisN6mtPYLqpQvnwaTkO1ADT/YDXofQdTQghhCiG8NogrEbFO5CUUqqUDLCKGAEgGI5M23MHQrD7grC4A5h2+jHhiIRRRosXA2Y3emfc6JqKhFLNYw40mSJF0muNyoc8xWbzmAP9ZjemnH54g0VUzyp+ZFXf6ZyPrFrI0YZK1GuqFQ+VcmVr3XFY9JmvHZYTz462Es4Zpe9sQgghJH/wOyFsw4p3IimlVAkZYMURMpsyqjcYXpQufwg2b1DS7A5gyumXHLNHpudFHZz1oHfGje5pN9omnGgZd6Bx1A5dia7Ql6+2jDswbPXC4SuSVQODPsA5A5gHIUwGiH4NRHv+jvLxt5RhUFeleKCUSzvrj8GhP6J42y8utCqDGKwDZgYAn1Ppu5wQQgjJTwIeCLtJ8Y4kpZTmWgZYcUz+x5czqtLBCc29dcM2tE04MTjrwYwrAE+gwEdZBbyAYwqY7o+MiFGgZtVydDUfRq+2dIq1azSn0Ks9CnfzYcXbPm07KiKj9rx2pe92QgghpCAQQS/gnFC8M0kppbmUAVYcDLDoYq0ftqH9bPF1sztQuNMC/W7AMQ2YByP1qgbrILqOKx9uLEOb/gg66o8rHijl0gFtFfwtBRAwth2JrDg5a4yEpIQQQghZHKEAhHNK8Q4lpZTmSgZYcTDAogupHbGjfdIJo8WDGZcfvkILrII+CKcZYtYIMd4BMaSF6DkZmb6ldKiRQacby9FcWzrF2ms01RjWVSJsyPPvse8MxEQX4J5V+pdACCGEFD4iDOGegZjtU7xjSSml2ZYBVhwMsGi89cM2dEy6YLR4C2uElQhDeO0Q1jFgshsYboDoPqF8gJEDxxoqoKs5qXiolCu1mpMYa8jfGmSi9RAw3BCZiioK5PdDCCGEFBDCY2WIRSktehlgxcEAi+pG7OiacmHE6oXFE0AoLLJ92y0PvysSDBTR1L/laCyxYu21mlOw5Wux9p5qYLofCPqV/pUQQgghxY/PDmE1Kt7BpJTSbMkAKw4GWKWl3mRH95QLw1YvZlx+uAN5uEqgEIDPBeGYgjAPRab9GRsgek9Hil8rHVLkia7mw+itP6p4oJRLW+tOYLYpz8KrvjMQ450QzmmlfzmEEEJI6RFwQdhHFe9kUkppNmSAFQcDrOK0xmhF85gD3dNujNh8MLsDcPvzLKwK+gG3BcIyCkx2QQw3Rlb8a8uzgCIPtTQdQXtdaRVr76w/Drs+T1Ya7KiAGG0BXKxrRQghhCgNVyiklBarDLDiYIBV+NYMWaGPhlXWSN0qT0DpujsissqfaxawmiCm+4CxNsCoi4yk6qxSPoQoUCcbK9BUUzrF2jWaU+ipPwpXs8IrDXZWQYzoAcsoEOQqgoQQQkhewRUKKaVFKAOsOBhgFZbaERtaJ5zoM7sxZvfB4gkiEFKiZhUDqlwbMpRhWFeJOk214oFSLu3XVsHXotBKg+3lEEYdYB4CfC4FfmeEEEIISRshINxmiNl+xTudlFKaCRlgxcEAK//UjthhGHegZ8YNo8WLSYcPNm8wt6sBhoOA3wXhnIlM8ZvuhzC1QgzWA5zml3PdzYfQry2tele1mlMw6ioRalGgzXuqIWYGgABHWhFCCCEFh9cGYRlUvONJKaXLlQFWHAywlLHWGJn21zHpwsDZ0VRmdwDuQCi7qwAG/YDPCeGcASwjwFRvZCW/4UZgoAai6xhEq8JTtWiMNv0RdNQdUzxQyqXammqMNVbmtq27jgOTXYDPmb3fHyGEEEJyg98JYRtRvPNJKaXLkQFWHAywsmfdsA3NYw60TzjROxOpTzXjCsDlz3BIJcKR6XxuK+CcBiwjEJM9EKZWYLgBol/NYKpAnWosR3NtadW7aqo9ianGHK02GQ2tvPbM/R4JIYQQkh8EvRCOMcU7oJRSulQZYMWRzwHWzr+WQaVSQaVSYedfy6TXo6/dfvf9igRT9cM26E0OtE+60DPtwpDFA5PNi2mnHzZvEG5/CIElBVQCCPkhfE7APQs4JgHrKMR0P8REF2BqBYabIAZqI3Wmuo5HavTkQdBCM2vYcBCjDZWoL7F6V4a6E5htyvI93aeGmOiMhL1C6cUOCCGEEJJVQn7AxeLulNLClAFWHAyw5qw1WtE4akfLuAMdk5FC6SNWL6acflg8kZFTaRVMD/oBvxvCa49M1Ts7Kio6MgqT3RCjLdK0PfRUR0ZI5UFwQpXX01xWcvWuNJpT6Kg/Drs+S7XVONKKEEIIyXtWr16Niy66CI899hj27t2LsbGxRe0/NjaG119/HXfddRfWrVuH119/PfKGCEG4ZyBm+xTtiNqNzbAN6RXvECcz2sd64Cd3KX4thWSht5sS9+XVV1wGlUqFvsbjS9p/144npXZfjCc+fHvesTymNuza8SQu+so6abvVn/g4Nt10PXTH/77gtaTav/rgnmW3FQOsOIolwKo12qAbsaPJ5IBh3Im2CSe6plzom3FjcNaDEasXY3YfJh0+zLj8sHoCcPhC8ATC8AcCCPvckWl4CwVPplaIET0w3BCpGRWdnscpejQDepvLSm7KoEZzCq11xxHM9EqDDK0IIYSQgiK+s/m73/1uUftv3bo1Zn8pwDqL8FgBBYq7B6a6sGvHk1i1cuWSO+y5sNCDGLbb4lTqvpSHT0oHWO015Vj9iY+n3OenP74DgamuhNfRra3CBed9LuX+12/456T7pyMDrDgyHWC1Do4tyvbBUfQODkn2DQ5heDjWSZMxRutoL+yj3fCYuuEb60bY1AYxop9zsD4ysumsIjrCKSpX0KN56FRjRUmGV/3ao/A2Zyi8YmhFCCGEFCzxHb81a9akvW8wGMSqVatSBlgAAJ8Dwjqc06AgEx32XFioQYzSFmq7KXFf7vvz8zG/0VwGWPFBnblPh1UrV6a176+23DvvGgJTXQuGV1G3PfKLJbcZA6w4Mh1gKR0CUFpo+lvKYNRVoa5G+TApl9aoT8Goq0KwZZltyNCKEEIIKQqinb2vfvWr0v+ura1Na9/y8nKoVCpcddVVqQMsAAgHAFvuQiwGWMVtobZbru/L7b97ZF6wk+3zyj9j2d5XY957/qnfSO/ddvNGDDZXS+95TG2oPrgnJuCKv9Z3XnkmZspg+Xt/gcfUBmHuhWWgEb/acm/MZ13qNE0GWHHkc4DVe+hV7Pj1vbjoS+dj1YoV0pe/7vy1uOtfN0C795m0jxXd9+pLvpbw9QfuvEnxIGMhzWf2YM05n4wMf/zzkym39ej2Y8ev78W689fGtNuOX98Le+2+Bc/l0e3Hrse34KIvnT/3w/zYR7Dp2iuh+9uzirdFsejQH0F3/THFw6RcW6+phqmhcmnt1l4ODGkhpnoB12y2H5GEEEIIyRHRvzmvuuoqbN68GSqVClu3bk1r33vuuUcKrRYMsIDIwknOyaIMCpZqoQYxSluo7Zar+3Kg6SSu/NalCUcmZfO8hjOHUn430Tpcq1auTBouffDWi9Ix9v35+Zj3Nl77XWn/bm1Vwv1f3r4t6f7pygArjnwMsKaq38YdN3wnreF4685fm1agUgwB1uYbr5GuN1WApX93B1Z/7CPJh0+uWIHTbzyVdP/2Ay+m3F+lUuGnt29EQH9A8TYpZKcaK9BSV3pTBhtrTmKysWJx7dV1PFJ7btYI4XVk+7FICCGEEAWQB1hlZZFauKtWrUIwGEy5n91uh0oVmXLY09OTXoAFACIM4TZDzPYXRVCwXAs1iFHaQm23XNyX//dXP4/pQ96x6aaYUCdb55VP77vgvM/B3Kebt000wLr6isuSHqev8bh0rbt2PCm9bhvSS6/ffeetSfe3DemlUVybb/+3JX0WBlhx5FuAlU54ksjnH7kv5XELPcDa9/TDMZ83WYDVXfZyzGi1VCY6hvnMnrT3/9WPblG8XQpRacqgplrxMCnXttSegLmpPL226j0NMdYG2MaBoC/bj0JCCCGEKIw8wIqGUiqVCidPnky53759+6TRWv39/fMCLPlxEyG8NsBmTBpESP2IFB3dREFGqjo9Cx0r0XFPfPg2zH06/OgHm6SRH5tuun5eCDDQdBI7fr81ZlU0lUqFz39uDbbcuxkDTSfTuv545cFDosLUqVZja9McSbvddMf/juuuuVrq+EePke51L3X/xX6/mWi3sY4aPPrAT/D5z62JabPrrrkaH7z1YlrFvxfb7unelyc+fHvZ4Vw0JIpOsYs/f7YCrG2P/EI6R9X+3Qm3ufvOW6XfUbIRWGV7X435/UVf1x57X3p9oZFVm2//N+k8S/ksDLDiyKcAK1H4suUH30Pz/hfg0e2XthuseB27Ht8yL+ja9fiWpMdOFmAVgonaJVmAdfUlX5O2ufKbF6Lzw5ekkVL22n0of/lxqd3WnPNJ2OKmEz7/yH3S/rdddxUGK16X3vPo9qP6L7+PuZa+w68p3j6FZGTK4FHFgyQlbK87Dps+xQIKbUeAwbrIip/OGUCIbD/+CCGEEJJHxAdN0WmE99xzT8r9Nm7cCJUqUi9rKQEWACDgKogAa8N3vh1znPjO9xP/+cu0/kP0Gy/+d9oBTfxnSRRe1VS8u+TV3OTnja8bFO/+N/6Utf2zEWClarcTH769YBHxdf9wQcLRQ8tp91wGWNdv+Gc8/9RvpNpQ8efPRoAlHzV18w3XJt1OHkIlqoFVW/me1Lbrv/aVmDaUF6PXHns/5fXIa3/Jz5GuDLDiyJcAK6A/EBO+rDt/LQbKd6Xcx6Pbj7tvuTbmR2d4f2fCbQs1wAroD2DDFRdDpVLhgrXnpgywDO/vjPmcyab4affOFZx756lfxrwX/Q5WrVgxL9yK+sFzj0r773v6YcXbqFCcaiwvySmDGs0pdNcfg7P58Px26TwKMdwEmIcAjy3bjztCCCGE5DHxQZN8GqHdnnixFpPJBJUqMn0wGAwuPcCSbZevAVZ0JIdc+fSlN17877TCq6ijbeq0ghj5cROFV/KgYyETBSHR99JZES7RaJlM7Z/pACtVu422qaXrXbVyJR594Ceo3L8blft3Y+9rz8bUjEo2RW2p7Z7LACuR2Q6w5L8Tw5lDKbct2/tqWiGiseXUkj+DfNtktbJSyQArjnwJsMp2zq0CcMHac2E+syftfR+48yZp35uvuSLhNvJgR+kgYzG+vPWnUpvIg6NEAdbu//pFyvflRoOqay5fn/D1VO3Ud/g16TypRr3RiIGWQzDqKktyyqBGcwr92ip4mw/NtUnXccBkAByTgAhn+xFHCCGEkAIhPmiSTyMsLy9PuE+0aPvvfvc7AMhMgPXzn8TUxVpuwLHcDru8M736Ex9HbeV787YJTHVhzWc/IwUie197FpaBRul9u7EZ1Qf3SHWBVKrYmj7Jrl8+0iRReCWvNaRSqXDlty5F8+kyaTvLQCN27XgyJiSIXw0uPjD41ZZ7MdJ6BsIcGQlT/t5fcrJ/JgOshdpNfk8kC1nkQUx86JaJdleqNls2z7tQ4fZENp48kDS8+u6V34r5HUWVT1FcaFTV0Q/enOujy6YhpisDrDjyJcCSj75aKHyJN75uU/uBF+dtkyzAkm7wszWwAvoD0rE2Xn1ZyvPKRzyV7fwNhOEgTvz5yXnHXKry45/e/VTMsRO10a9+dIv0/sTJt1IeWx76yUdqRUe0pRqBJQ8bF/tdlZq+5jK01R1XPERSyiFdFUTXMYjhRmBmAHBbsv1II4QQQkiBkihoik4j3Lx5c8J91q9fD5VKBZ1OByAzAdaDDz4IeG0QlqGMBByZDLDiQ4iopw/tTRpMyU01qib+9ar9u1OGMMIcG9Rsvv3fktZs6tZWSWFKfDvKP9/L27cl3P+dV+ZmkGz/3SNZ2T9TAVY67fbAT+5aMMBKZSbavRgDrGhdK5VKhfaa8pTbBqa6cMemm2Lun0SuWrkSNRXvJv3+From+W+OAVYGyIcAa+LkW9KXeuEXz1vSMbY/9OO5h3aCUUHpBljCcBBb77tden302O4FzykPezIVYNlq90lTBrfd/4N5x04UHCULpRIp31Zex0o+vTBRDazad56Wamit//IXuBJhCq36I9DWlN6oK7XmDGoamjA11AXYJ1iAnRBCCCFpkShoik4jVKlU86YRdnR0QKWKTB+MkrEACwD8LgjbaF4FWOkU9U6lvD5QqiBG3ulOFsIIc+woofgpifFu/f/ul7aVj1qRf75kxbTTue7l7p+JACvddtv9pz9I263+xMex4/db0Xy6LKZWVCoz0e7FFmCNtqml46ZaGTCqvF7aHZtuimkbu7EZ5e/9RaqBtWrlypjpfwywUjxHs32CfAiw5MHMUle2kwcvm2+8Zt77iwmwUtWIknvhF8+L/EBuuTbhZ1lOgBUNmOQh0UIB1q7Ht0jvJ6sFV0GqFgAAIABJREFUFlU+4k2795mY98p2/mbBlQjXnb8Wxqo/Kx4S5aPe5jIMldgqg+r6emj0bdC096PZOIlplz/bjy5CCCGEFBmJgib5NMJ9+/bFbL99+3aoVHPTB4EMB1gAEPTlTYC1mLpZUad7tOisq8Tf334Jd/37LTj3M59eMIiRT01TqVT42T13Jj3+hV/+UtrXlqwjn87nC0x1LSuAWu7+qb7fpbSbuU+XtPbSdddcjb2vPQu7sTmr7V5sAdbzT83NEoofMRWvPNDcfPu/Jd1OPoJNHorJpxBOdNamPBenEGaYfAiw5MHLUmsqyUdxJarftJgASxgOYv2XvwCVKvk0QnnIdeSl32Y0AJEHVd1lLyd8PVGAJb+mn33/hqTHr3p1W8xDMtGxGvc9lzS8+u4/fgMW9V7Fg6J81KIvR0fdMcUDpaxbq4GmQQ9Naw803aPQDM5CM2RF+6QLVk8g248tQgghhBQhyYKm6DTCjRs3xry+Zs2ayH+4NRik1zIeYMn3L4AAa6yjBo8+8BN8/nNrUv7H6FRBTFR5wFK1f3fKa1us+/78/KI/X7YDqOXuv5h2E+ZetNeUY90/XJCynb575bcw0HQyK+1ebAFWNNRb89nPLDhSUT4CbqFVBOWjraIj/JZaxH0pn5cBVhz5FmAdfe2/lhweSA+NFSuSvpdugPX8I/dJ7yWaRrjt/h9I58rkNDrzmT1Yc84noVLND/MWCrAC+gMxKxX+9PaNMVMALeq9MZ8r0bEC+gO444bvLPjwW7ViBWreflrxwChfDLaUYbShEg1FPGVQXVcHTXMbNF3DUmAlt2faBZc/lO1HFiGEEEKKlGRBk3waoclkAgDU1tZCpVLhq1/9asy2Sw2wgsHgwgHWt/8JwjKYsJOZaoRPrgIseV2kaJBy0VfWYdNN12PH77dCe/T9lEWu5fvedvNGGFtOSWHMBed9DuY+XcaCFHmdrnwJoJY7gmsx7SY/rvbo+7jr32+RpqslCsTiV6/LRLsXU4Alv6+3PfKLBbeXTx9MNu001fXKf2sL1TDb/rtHpG0XKvieSAZYceRbgLWcouCZDLBGj80V30s0jTAaMi23UHu8m2+8BiqVChuuuHheMLZQgBW/TSqj54k/lrwQ/B03fCcmALPX7kP5y49LNbBWrVgRM0KsVLXrD6On/qjiAVNGwyrNaai1Omia26HpGICmd3xeYCV3cNYDX5ArChJCCCFk6SQLmuTTCPfs2QMA2Lp1K1QqFbZv3x6z7VIDLPl+SQOsq64Cgt6EIVaqGku5CLDkHfi777xVWoUv1XapgpzoCJY3XvzvpNsLc6+08uHNN1y75PChEAKsdGtopdtuyeysq8Te157FppuujxnJFd++mWj3Ygqw5MdcaESVMCceVbWY69Uee196LdnCClGj9cpWrVy5pM/GACuOfAuwdv/XL5Z0jExPIRSGg9h49WVQqeZPI5RP1cvkKKQ3nnhACobkhdWjphNgCcPCNax2Pb4l5ljRell9h1+LCbiSHb+77GXp+PL6X6XoRGMF9LUnFA+clh1YqU9BrdVB3dyWVmAVtX7YhlGrF0Jk+0lFCCGEkGInVdAkn0YYDAaxatUqqFQqdHR0xGyXKMCKbpsqwJKP8ooPsObtH/QBzsmYTmbZ3lcVDbCiHfKFpk/JV+NbaDU9YY6MENrwnW/P9UHiavjcfMO1Uud8oSBgOZ8v2fVlYv9kq/Sl+/0upd3S0dynw/qvfUU6RqbbvZgCLHl7pLPQgfwaFhpBlagIvm1In1ZAGZjqku6vpYaNDLDiyIcA6+hr/yXdANEV9xZrJou4y4Og6PvyaYTRVQrXnPPJjE0flIdC+55+OOE26QZYwnAQA+W7sOUH38O5n14NlUqF1R/7CDZdeyUGyndBGGJDw2hYtvu/5orRxRd2j1e+imF0BcZS0tV8CP3ao6jJg/BpaSOsTkFdr4WmuQ3q9n5o+ibSCqzkNpnsmHSyWDshhBBCMkOqAEseMO3ZswcqlQrr16+ft12iAOuqq66SXotOQZQTDAZjtokPsBLuL8IQnlmI2QEEprpw9RWXKRpgRc+fKsAytpySRu6kG8QIc6SQdfS9C877XExgEh+IpQoP5KNe2mvKF/X5Ul3fcveXf3eJVvRb6PtdSrtF6zWt/9pXUrbZxmu/KwUz8tcz0e7FFGAtNiSSj6D6428fTrrdaJtaOvb6r30l5r1oaKZSqeZN8Uz0WeXTNxcjA6w48iHAko+euvCL5y3pGPLaTokKwS8lwLLV7pNCpeg0woD+gDR9cOt9t2csEJEHSot1KdMu5QFUNISTTx9cKJRKFICVitON5WitO654CLXo0EqrhVrfCk17f9ojrJLZOuGE2c1i7YQQQgjJHKkCLLvdLo2EihZvf+GFF+ZtlyjAio7eUqlUWLduHbq7uwFEgquWlhZceuml0rETBVip9tfranDZN9fHTPdKFWCVv/eXRXdg0wlootOUVKpIHSb5FMLpHi2ef+o381a9iz9esusX5tg6Pr/acq/0um1IH3PcK791KZpPl8FjaoMwR8KfzrpK3LFpru8RHzIoHWDJ227dP1yAzrpK6dqbT5fh0ou/nvL7XUq7PfGfv0zaZsLci8Hm6pg6TfIV8DLV7su9L5dqpgMs+fTO7b97JO395KHkjddfE9N+HlMbqg/uiVlZUl4AX5hjQ8RVK1fig7delPa3DDTGfH/JwtF0ZIAVRz4EWMIwN11PpVKh6tVti9rXVrtPCpVUKhXaD7w4b5ulBFjyoCe6X83bT0v7LDRKaTHmOsCKttfl35j7zhYzqqoUAyxfyyEYdVWor1E+jEpLrRYa/dkpgX1Tywqs5HZOueDwsVg7IYQQQjJLqgALAO65556Yv4Hjpw8CiQOs8vLyBf+efuONN5IGWGnt/8pcUef4IEO+4lnULfduTrsDm05AE1/APR0vv/TitIOYwFRXzHS204f2Su+d+PDttM+ZqiC5UgHWkX2vL/z9pqhptZR2M/fp5gWKqUw0zW257b7QfSk//mLqeC1kugFWuueXb7dQPSq53dqqtL+DDd/59rxRboGprpiAK5XpFJZngJUm+RJgHXnpt9IXfMHac2E+syftfeXBy83XXJFwG+nBtsgASx5YjR7bLa0+uOacT2Y0HMlEgCWvYbX9oR8nPZfh/Z1zPybZlE35NUTrYiUzOo1SpVLFFHovVi1NR9BZf0z5UCrZ6KraWqgb9NAYuqDpNELdN5mxwEpuv9kDT4DhFSGEEEIyT/Rvy2QBljxISrZNogALAB5++OGkf0tHA6v4/y9nwf1FOGlnu71mfgC25rOfyWiAJcy9uPvOW1P2GVZ/4uM4+sGb0vQ1lSq2gPVCYYF82tUF530upkNftvfVBcOA1Z/4OPTVB5f8+ZJd33L3F+beeaNl5Ea3X+j8i203ffXBpCsPRl21ciWq9u9O+pmW0+4L3ZeFEmAttoC73HS+g9tu3hgzOk5uTcW7C+5//YZ/TqsuVzIZYMWRLwGWMBzEhisunvtxrz034UgquR7dfvz09o0xN0iy4EV6sC0ywBKGudFK+55+GBd+8bwFA6JsmU4NrOiUxzXnfDLpKKqfff8G6TjyNpbXEfvjg3clvY7RY7ul86z/8hcUD5ey7VhDBWrzIKSSwirNaaijo6va+qDpNkEzYM5KYCXXaPFm+3FECCGEkBJmoXBKPo1QHk7JSRZgAcCpU6dw3XXXSce45JJLUFFRMe/8iQKsxez/wP33zOuE6o7/Hd9cf5G0zec/twbTvdq0OrDpBjTC3Ivy9/6Cyy+d61OtWrkS111zdcz0JnmHX15cPJ2wQB70xI8qsRubsWvHk7joK+tizn/5pRdj144nk4YA+RBgCXMvqg/uwXXXXC0FQt9cf1HM1LqlBlip2k3eZvIg6qKvrMOO32/FVHf9gt/5Utt9ofuyEAOspUxJ9Jja5rXf6k98HJtuuh7VB/ek1f47fr913v7XXXN1WvsvJAOsOPIpwJIXMo+65QffQ/P+F+DR7Z8LFE68iV2Pb8Hqj30kZttEta+iLifAitbXuvqSry0YlGXTdAIs+cio66+6FL2HXoUwRGp3dX74Eu644TvS+4mK3cs/443fvTym7T26/aj+y+9xwdpzpW2SFZwvBi36cnTlw6ir2hqoG5oio6s6hqDpXXzB9eXYMGrHuIPF2gkhhBBC0iLohXBMZKzDT2kpe/UVl2U0QCs0GWDFkU8BVjTEkgck6brQ6oXLCbDaD7wYc65Uo47kIVOqY2YrwJKPjkplsmmaiULEZG644uKMrcKYT3rP1rrS1pxUZoSVVgt1kwHq1l5oukehGZjJaWAVU6x93IlZFmsnhBBCCFkc4RCE2wwx26d4B5jSQtU2pI8MVFniCn7FIAOsOPItwBKGgzCf2RMzUiiV685fC93fnl3wmMsJsIQhtsj884/cl7cBljBE6nalCqHWnb8W3WUvJ91f/+6OeaPb4r3tuqtiRsUVi9ON5WivP5GboEp9KlJovckATWs3NJ3GnI+uSmX3tAsOXzDbjyBCCCGEkOLFZ4ewDSveCaa00AxMdeGBn9yFVStXLnkFv2KQAVYc+RhgRR078SZ2/PpeXPSl82MCmXXnr8Vd/7oBzftfSPtYyw2w/vjgXdK2qWpz5UOAJQwHMVX9Nrb84Hs499OrpX0u/8aX8cFzj6Y1asqj249dj2/BRV86f24u78c+gk3XXonqv/xe8aAp07qaD2NAdxS1murs1q1qMkDT2gN1noVV8Q7NeuALhrP9+CGEEEIIKX6CHgjHuOIdYUoLSXOfDld+69KEBehLSQZYceRzgJUL0wmbAvoDUiH3+ACMFr4TjRVoqc3kqKszkZFV+khYpek0QpOlVQEzrW7EhjG7L9uPHUIIIYSQ0iIchHDPcEohpXRRMsCKo5QDrImTb6UVYB156bfSdu889UvFr5tmRrv+MHrrjy5zZNUZqOu10OhboWnrjYys6p9SPIhaioZxB2ZcrHdFCCGEEJIthNcGYTUq3immlBaGDLDiKMUAy167D8JwEG89+aAUTG1/6Mcx70en2dW+87RUVH7NOZ8syqLlpWbQUAZTQyWaahdXpF1dVxdZDbClA5r2/kiB9f5pxYOnTNg15YLDF8r244YQQgghhIQCELZRxTvGlNL8lwFWHKUYYF34xfPmFSU/8tJvpffltabk7np8i+LXTpenpekIuuqPpQ6ramug0TVGRlW19s4VVx+0KB40ZcMB1rsihBBCCMktIgx4ZiEsg4p3kCml+SsDrDhKLcCSTxuMesHac2NGVnWXvTxvmw1XXMzRVwVsqOUgjLoq1MhHVNWoodbqoNYboDZ0Q9MxBE3vODSDs4qHSrmwxmjDuIP1rgghhBBCFMPvgrCbFO8kU0rzUwZYcZRagNW47zl8/rPnQKVSYdWKFfjRzf8PpqrfjtnGVrsP37zwS9LKe4/deys8uv2KXztdvEFDGcYbK9Gi00DToIe6pSMSVPUV74iqdGwec2Da5c/244UQQgghhCxEKADhmoGY7Ve8s0wpzS8ZYMVRagEWLVJbD0F0H4cYqAVMBmC6D+bJUXQOT0LdP6N4YJRPdk66YPcGs/1oIYQQQgghi8HvAOysjUUpnZMBVhwMsGhB2VkF0a8GRvTAZDeEZQTCZQYCXume9gbD6J52Kx4U5aO9M26EwiLbjxVCCCGEELIUQn7ANaV4p5lSmh8ywIqDARbNO9vLgb7TEMYGiPEOCPMQ4JwGfK5IwcskuP0hDFu9aBi1Kx4U5ZuNo3aM21nvihBCCCGkIPDaIKxGxTvPlFJlZYAVBwMsmnM7KiB6qiEG6yFGW4CpXsAycjakcgLhxU1vC4QFxuw+NI85FA+K8tH2SScsnkCWniCEEEIIISQrBDwQjgnFO9CUUuVkgBUHAyyacTur8P+3d6+xcZ2Hmcfni8Uvtolu4zUQhwgCIatdG2phu6t4KThJBdSo0KIGIsNFDCvKxuuiVtNuHMMoFGeTChK2qw0s1c1FCRRkbUWu7cayHAWWGDVWSjuUdadkUhIl8TrkcIbk3O/X99kPozmaGc4Mh+SQZzj8/4AHkIfnMudwaGAevO97zM1umZEzMhMfy0zdkPGPS1GvlKo9imq+pqNpXfFEbS+JmjWD3pji6WzD7jcAAACWkclJCb8UGLH9izQhZPlDgVWGAosspqCSq09mZkgm4JJiASmzPE+2C8TTuj4dVc9o0PaSqBlzfjykiWBCxrDeFQAAwIqXjklhl+1fpgkhyxsKrDIUWMRc/qVM33sy134jc/NDmZEz0sRlGc+AjHdECrmlmC8/emqe0/saLZXNacgbp7iao7yKphh1BQAA0FJyGZmYV8Y3aPuXakLI8oQCqwwFVotnhRRTc4mkshr1x3VhgnWuamXQG1OMKYMAAAAtyyTDMsFx279YE0KWPhRYZSiwVlA+/pXM1RP5BdAHfyczckbG2StNXskvhO4blQm6ZCLTUiIkpeNNX0zNJZLMatSf0PkJnixYK2edQU0EE8oxZRAAAKD1mZxMxGP7l2tCyNKGAqsMBZaNZdS1f5O59htpqEf5Muqi5Ll2+6l8YY9MZEZKxaR0Yqk/Ck0lnMxoxJ/Q+XGKq7nS547IG12etccAAADQRJJhmRCjsQhp1VBglaHAmk/pdFSm/1h+EfPrJ2VufiANfyQzejZfPrn6ZNxXpembknck/+S9kFuKzEjxoJSMyqQTUo4pXtWEk1mN+OM6R3FVV25640wZBAAAWM1yaZmYV/IP2/5lmxDS2FBglVnxBdbVX98ayXQr138rDfVYMcOnZZwXb2f8kuQZKI1vND/iqZBbI59MZCY/FW8VjoBabuFkVsO+uM46WZy9npx1hjTOlEEAAAAUpKIyPKmQkJYKBVaZ1MDphqZQ/MwVqxiaKxRHLS2UzGiI4mpeyU8ZTNv9qwMAAECzMTmZuF/GP2L7F29CyOJDgQU0gVAioyFvTGedTBWsN6dGAxr2xRVnyiAAAABqycRZ5J2QFggFFmCjaCqrGzMx9Ywy4mo+OesMyR9f2U+UBAAAwDJLBGWCY7Z/CSeELCwUWMAyS2eNPOGkrk1FKa4WkBszMUWSlFcAAABYgGxKJjot4xu0/cs4IWR+ocAClkkklZUzmNQlV9j2Emgl5sJ4SK5QkoXaAQAAsHipsExowvYv5ISQ+kOBBSwxXyytQS8Lsy8m16aiCsRZqB0AAAANlMvIxLwy/mHbv5gTQuYOBRawBFLZnNzhpK54oraXPys5Z5xBjQUSSmdzdv9KAQAA0KrSMZnwpO1fzgkhtUOBBTRQOJnVWCChXqYJLjp97oi8UUZdAQAAYBmYnEzcLwVHbf+STgipHAosYJGMJG80rZszMZ0eY5rgYnNqNKBhX1zxdNbuXy0AAABWm1xGirht/6JOCJkdCixggVLZnFyhJKOtGpizzpD8cZ4wCAAAAJslwzIhl+1f2Akht0OBBcxDNmfkCafU746oZ5TRVo3MwHRM6SxPGAQAAECTyGVl4gEp6LT9izshhAILmFMqk9N0NK0bMzGddYZsL3paLZcnI5qKpOz+NQMAAACV5dJSzCvjH7H9CzwhqzkUWEAF2ZyRN5rWkC+uCxNMEVyKfDQW1IgvrliKta4AAACwAmTiMpEpGe9N27/IE7IaQ4EFFAnEMxrxx3VpMmJ7wdPKueKJyBvjCYMAAABYeUwqIoUnbf8yT8hqCwUWVr1wMitnIKGP3ZRWS53z4yE5AwmlWOsKAAAAK5qRkkGZ4LjtX+oJWS2hwMKqFE1lNR6ktFrO9LkjiqeZLggAAIAWkkvLxH2sj0XIMoQCC6tCPJ3VVCSlQW9MvS7WtFrO9LrCcoWSyhlGXQEAAKA1mUxCik3L+IZs/5JPSKuGAgstKZMzCsQzGgskdMUT0emxoO1FzmpLz2hAg964IsmM3R8HAAAAYHmkozIRt+1f9AlpxVBgoWXEUll5IindmInpIk8OtDUfuyOajrJIOwAAAFYjI5MMyYRYH4uQRoYCCytWOmvkj2c06o+r3xPRqVH7i5vVntNjQY36E6x1BQAAgFXP5DJSwi8THLP9iz8hrRAKLKwYxhhFkllNhpMamI7pI6YFNlUuT4YVSVJcAQAAACVMVor7ZHyDthcAhKzkUGChKeWMFEnmpwQO++Lqc0d0xklh1Yz52B2RO5xSjjXaAQAAgKpMJinFvTKBUduLAEJWYiiw0BTi6ay8sbScgYSuTUd1YSJkezFDaufCeEjOQEKJTM7ujw8AAACwcmSTMjGKLELmGwosLLtUNv+EwIlQUjdmYup1hdXTBIUMqS+nx4Ia9sUV5umCAAAAwMJlU/mphRRZhNQVCiwsqXTWKJzMyhNOacgbz5dVo0wFXKnpc0cUTbHOFQAAANAw2ZRMzCux2DshNUOBhUVLZY1CiYymIik5AwndnImpzx3R+XGmAbZK+twReSIpGda5AgAAAJZGNiXDiCxCqoYCC3XJ5Iyiqfw6VRPBhAa9MV3xRHRhIqxTjKhq2Vx0hTURTCqVpbkCAAAAloMpTC1kRBYhJaHAgiWRySmSzMofT2synNSwL26VVHYXKWR50zMa1JA3riyPFgQAAADskU3fGpFFkUWI8VJgtbRUNqdYKqtgIqOZWFqToaTGAgkNeeMamI6p3xPVxYmQzjqD6hm1vzQh9qdnNKDr01EF4mm7P74AAAAAJCmXluJ+RmSRVR8KrCaXzholMjlrdFQwkckXUtG0piIpuW6VUjdmYrriierSZFjnx0MslE7mnV5XWIEETxYEAAAAmtKtEVkKOm0vEgixIxRYZa67Yw1NnztSM+fHQ7Py0RjlE1m+9LrC8sYYcQUAAACsDEYmHpDxD9teKBCynKHAKnN+JNTQ2F1OEFItVzxRTUVSYn12AAAAYAXKZaRkUCbksr1YIGQ5QoFVhgKLtHquTEXlCSdZoB0AAABoESYVkYlOSYzKIi0cCqwyFFikVXPFE9FUJKWcobgCAAAAWlImKcV9LPhOWjIUWGUosEir5epUVNORlBhwBQAAAKwSJiuTCMqEJ20vHQhpVCiwylBgkVbJtamopqNpRlwBAAAAq1k6KkWnWfSdrPhQYJWhwCIrPdem8yOu6K0AAAAAWLIpmbhPJui0vYggZCGhwCpDgUVWaq5NRTUTTYneCgAAAEBVuayUDOWnF/pu2l5KEFJvKLDKNEuB9eZvz2vvwcPae/CwTvQ5bS9HSPPmiieiYCKz1H8aLSOTyWhgYEBdXV3q6urSwMCAMpnF3b+enh51dXXJ5XLVPG/hnHMlFAot6v0AAAAAdUnHZaLTMoER28sJQuYKBVaZZimw/v4fX5HD4ZDD4dBb/37R9pKENFcujIc04otTXM3T8ePH1d7ebv1tFdLe3q7du3cvqMg6efKkdZyTJ09W3e7y5cuzzlstg4ODi7lMAAAAYH6yKSnulwmO215SEFItFFhlWqnAevf0VWsU17unr1qvF177f+99YHsR06islmvtc0c0EUoqnskt9Z9Cy9m5c+ecxdGmTZvmVWL5fD51dHTUVWC9+eabFFgAAABofumoTNjF9ELSdKHAKtNKBdY//8tR6xj//C9HrdcLrz35tedsL2QalVa+1o9Gg7o+E9N0NKUsK7MvSHd3d0lBdN9992nHjh3asWOHHnzwwZKf7dy5s+7jbt++vWTfWgXWiy++KIfDoba2Nuvc1eLxeBpx2QAAAMDCZZMycb8Udsl4KbOI/aHAKkOBtTLTitd6YTykET/TBBth/fr11mfhnXfemfXzc+fOqa2tzSqY6hmFVWlEVa0Ca8OGDXI4HNq6deuirgUAAABYdpmETNwnhSZsLzHI6g0FVplWKrB+/uuP9PRzz+vp557Xz3/9kfV64bXdP3rN9pKmUWmla/24ME0wzTTBRhgaGrL+ll566aWq233ve9+rewrf0NCQVXht3bp1zgIrk8lY2+zfv39R1wMAAADYKh2Tic1IQafthQZZXaHAKtNKBVZxfnlmwFoPau/Bw3r9N2d1csBddftKa0edHHDrwLvvW/tX2q94m1ePfVjzHNXOc/zySMn7nM91vndh0Nr3wLvv60Tf+JKev7Dd/re75n2e4tdfO/ZhfppgJKVoLK4zZ85YT8irJJFIWNtcunRJiUSi5ue68HS73t5e67VAIFDyJL7l2L+np2fe55Ekl8tV9WdzOXfunDU1r7+/v+p2xQVWrSl8mUxGmzZtksPh0Pbt2+taxL14Affu7u55vX8AAACgKZlcfr2s6LQUHLO93CCtHwqsMq1UYJ0ccOsr27+pO++6u+JC0XesWaOvbP9mxZKpfOrdd/b9RHesWVOy//qHN+hX529a++z56RuztrljzRp9Z99Pqr7H8vM8+8K3Z73PO++6Wy+/+nbNa3351bf1e7//iYrX+eDnNupfP7i0JOcvbPMHf/RIzfdXbSpj4fXtX/87SdKhQ4eskT2FdHZ2anp62vqMHj16dNY2bW1tOnToUPU/nFvbfeMb35Ak7d69e9Z1tre36/jx40u6/8aNG2v+/ZWfp6C4JCr/WSNcuXJF9957rxwOhx5//PGa2x44cEAOh0MdHR3y+Xx1FVjF0w1DoZAkaWBgQF1dXeru7lYgEGj4NQEAAADLJpeVSYZlIlMy/mHbiw7SmqHAKtMqBdax3mHd+8lPVSx0yvNw5+drFi7F76U8f/BHj6h70FtzG4fDoT0/fWPOYmeuY/z9P75S8RhP/dXfznmNd6xZU7I2VqPOv9AC62N3RJPhZEkpUyhGKmXjxo3KZDI1t3E4HDp69GjlP5w6z+NwOHTgwIEl279ZCqxQKKSuri69/vrr2rJli3XsQilVTfFIqkJZVU+BVVjAfcOGDfrggw+0du3aWfets7NTw8PDi742AAAAwFa5tEwiKBNxy/iGbC89SOuEAqtMqxRYf/7qh8+3AAAOMklEQVTk0yXlzYZH/9haD+qLm/9i1qisHx8+UbFwWbvufuvfhWN8cfNflOz7N9/aZf37s/evt7YpHo21dt39c45gKvz7M//pP+vp557X5i1fnvU+f/jWe1Xvk8ORHy21ecuX9fRzz2vDo388q8R64/1zDT3/fAusZ/766wons7c/0LdeL15k/LHHHtOOHTtKihWHw1Eyxe3BBx+0tikejbV+/frKfzhFBVLh3w888IB27Nihbdu2qb29veRc5dPcGrl/LdVKqv7+fmsa4C9+sfj/0QwODs4qkLZt21ZzKmYmk1FHR4ccDodefPFF6/V6CqzCfSu/T+Vpa2uruRA8AAAAsKJkUzKJgEx4UsY3aHsBQlZ2KLDKtEKBdeT01ZJi5Vjv8Kxtuge9evJrz90uVr6xo2Lh4nA4dO8nP6XDPX0lP9978J1Z5VD5+k5vvH+upMQ6eu561WKncIzygujkgLukjHvki39i/exEn7Pk+H/zrV3qHvSW7P+r8zf1cOfnrW3+/MmnG3b+egqsy5NhjQUSVYuZ4vN3dHTI6XSW/PzEiROzCo6LFy+WbHP9+vWSEqvS+k3lx/jggw9Kfp5IJPTMM89Y22zevHlJ9l9ogdVoxaVTcTo7O2f9DgoKo6g6OjpKnlI4V4FVvIB7ocTasmWLVcht27ZN99xzT8n9nZiYWLJrBwAAAGyRSfIkQ7KoUGCVaYUCq/iJfK8e+7Dqdq8d77HOUW1tJofDodeO91Tc/9NrP2ttU22KYPH0vkrXUXyevQffqXiM7kFvyQipt7rzx9n5/Z9Zrz31V39b9Tq7B70l0ymLi7TFnL9agXXJFdaILy5/PKOcMfkPbh0F1uXLlyt+JtetW3f7vVeZIlgoVxyOyk/QKz7PiRMnKh4jk8mUjLAaGhpq+P7NUmD19/dbi8IfOXJEnZ2dJQVS8XuXSkuq8t/TXAWWx+OxyqpDhw6VlF/F9u/fv2zXDwAAANgqm5Li/nyZ5btpezFCVkYosMq0QoFVT04OuPXK67+cs8D69NrPVj1Gcalzos+5oOuo5zy/G8kvEF9elpWUY92179F39v3E2rZ4LazFnL94/z/8r49oyBeXN5ZWJmdmf3DnKLDWrVtX9TNZXAoVFgAvV7wuVa0Cq9Z5pPwC8ZXKskbt3ywFViXFBdIzzzxjve7z+aypg/v375+1Xz1TCOu1efNmq0SrVnQBAAAALSWXlgoLwPM0Q1IjFFhlWq3A6h706vXfnNXeg4f17AsvafOWL+u+T39m1tSpagXWn37pL+sqsBZ6HdXOX563/v2itW1hMfWH/tujcjjyU//mug8H3n1/1v6LPf/58ZD1WucCi5nC61u3bq26b3GBVU29BdZcxVDx2lDFi7E3av9mLrCk2wWSw3F7KubWrVvlcDi0adOmiqVSIwus4hKt2og8AAAAoGUZI2Xi+amG4UkZP4vAk9uhwCrTKgVW96BXz77w7ZI1oopz511368HP3S5GqhVYtYqdRhZY1Z4wWKtAKpx/rgXUq+2/0PPv2vsDeSIpJdK5RRcz9RQ2jSywKj0hsNhcBdRi92/2AuvNN9+03sPZs2f19ttvW/+9b98+a9phcfbs2WNts2fPHut1l8s17/M3sgwDAAAAVjqTvTU6KzolE3TaXqAQCqz5oMCqs7wqXrj8s/ev17MvvKS9Bw/r1WMf6vjlkVmljN0FVvki8vMpsP7DJ/7jnPekeL2vSgVWrfOfcQb1b+f6FlzMeDyepimwdu7cWevjP2cBtdj9F3qflkt5gVR8X+ebhRRQxYv2lz/JEQAAAFjVrNFZ/lujs4ZtL1QIBVYtFFh1pHhx8+L1nsrzw7fea5oC69HH/qzmNe37+ZHbo1xurUFV/BTFSk84rOeeVDr/6bGg+j0ROQMJ+eNpZXOmpFiY79pOly9fbpoC6/HHH6/18Z/zOhe7/0Lv02L09vZao6KqrSFWUD6FrxEFVvH551rXqvj8IyMjjboFAAAAQMsx2bSUCstEpxmdtUpCgVWmFQqsRx/7MzkcDv2XP3yo5nbFBZDdBZbD4dCR01erHudPv/SXt49za8H2b/3fH1ivvbDr5ZrXOtdTBB0Ohz78+IamIinFUtlZn4vCOkgOR+nT9QpPCKy1uPkrr9y+B3YXWA6HQxMTE1WPU+06F7v/Yu/TYvzsZ7fLy2PHjtXctnCv29raFAqF1N3dbT1BsFqeeOIJ6/hPPPGE9Xp/f/+s8586darm+devXz/nfQIAAABQQSaRH50VcTM6q0VDgVWmFQqs4rLmjffPzfp596BX//O7/6eklChfrN2OAuvhzs/rWO/wrG1e2PWytc0jX/wT6/Ujp6+W7L/34DsVr7X4aYVr191vjbK64omU7L9p0yb5fL5Zn4niUTGbN28u+VlxuXT8+PFZ+168eFFtbW1NVWAt5Drtvk+LceXKFeu4HR0dFd97+fufz/nnWreq+PwbN25UIpGoeJzi3+Err7xS9/kBAAAAlDNSKirFbo3O8t20vXwhFFgN14wF1rdf/rH2Hjw8Z/a/3aXfjQRKCps71qzR0889b23z7Asv6fd+/xOzpjuVL4RuR4HlcOQXl3/2hW9r78HD+u4/HdD6hzeU/PzAu++X7F98rQ6HQw9+bqO++08HtPfgYf3d//rfs671jV+d0FQkpXg6P8qq/Pzt7e3avXu3urq69Prrr6uzs7Pk52fPni35vOzcubPk59u2bVNXV5eOHDmiLVu2WKVFMxVYC7lOu++Ty+WypuH19vZWvQ/VbN++veS979q1yzregQMH9MADD1g/b2trqznKrFw9C68Xj0y75557Zp3/C1/4QknJNtdURwAAAADzkMtI6ZhM3C8T8cgExii1VmAosMo0Y4FVbwol1Bvvn6tr+3s/+Snr3+ULoS93gfWlrf9Da9fdX/P9VnpSYPmC9bXywx/9aPYH6tbPtm/fbk3fqpZKT+AbGhoqGTlUnra2Nl2/fr1pCqyFXqfd96m4JFrI6Cyfz6eHHnpozs9IW1vbnNP8ytVTYPl8PnV0dNR1/uvXr8/7+gAAAADMUzYtpSJS3CcTnpQJjNhe0BAKrHlphQLrdyMB/fjwCd15190Vt7tjzRp9Zfs3dXLAba2X5XBUXhtquQqsJ7/2nI71Duu+T39m1vu98667te/nR6qeo3vQq69s/2bV+3LPPffoxIkTlT9QRaWIz+fT2rVrZ+3f3t5edX8pP/2tvb294n6FMqRZCqyFXqfd92mxBZYkJRIJffWrX636Oens7NTw8PC8j1tPgSXlS6ynnnqq5vmdTueCrg0AAADAIhmTX0crEcovDB8al1hLq6lCgVWmWQqsH7z1np5+7vl55fl/2FNyjJMD7pLjPPvCSzrw7vs6OeC2tnn12IfWz3969LfW64XXdv/otarv8fl/2GNtV891VHpSYHlR1j3o1cuvvl3yfrsHvbP2O+sMqt8d0Yg/oeloWtFUVuFwWF1dXdYi2vv27dOlS5dqPvmtvBTJZDLWMXbt2qUzZ87M+eS4wn5nzpzRrl27tGPHDnV1dZWsdVR4T7/4RekfSbXXi33/+9+3tqumeLFxj8fT8Ou0+z719/fXda/qEQgEdOTIEet4Bw4c0M2bNxd8vOL3Vli4vZbJycmGnh8AAADAEjFZKR2XEgGZ6BTraVFgzcuqKbBWS+oZ6XVqNKDLk2HdnInJFUoqmMgonc015Pe92FE9K8Vir3O13CcAAAAAqCmblklFZGL5qYcKjtpe7KyWUGCVocCyv8C6MBHWwHRUzkBC3lhaiUxjyqpKVksxQ4EFAAAAAEskm5ZJhm+tp+W+NVJr0PbCp9VCgVWGAsueAuu///XXNRNd2rKqktVSzFBgAQAAAMByMlIuLaWiUiIoxWbyi8UHxyT/kO1l0EoMBVYZCqzG56wzqI/dEd2YiWkskJAnklIwkVEym7O9GLH7/MuFAgsAAAAAmoTJSpmklIrIxP1SdEoKu/JPQmSNLQqselFgLSynx4K65Arr2lRUw7643OGU/PGM4umccsZU/4VSYC0LCiwAAAAAaH4mm84vHJ8MycS8MhG3TGhcxseoLQqsMhRY1XNqNKALEyFdnYpqyBfXRCgpbyytSDKrbK56SVVLo54st1B2n3+5LPY6V8t9AgAAAICmlctI6ZhMIijFpqWIWwpNyPhHVsWaWxRYZVZjgdUzGtT58ZAuT4Z1xRO1pvq5QklN3ZruF00tvKQCAAAAAABLzOSkXFomHZdJRWWSISnul2IzUtQjE3LlF5hfoYUXBVaZViiwTo3m1526NBlRvyeq69MxDfnicgYScoeTmommFEpkFEvnlM4aUUsBAAAAALCaGCmXlckkZdIxKRmWEgEp7pOi0/kF50PjMoFRGf9wU6zNRYFVZrkKrI/G8qOeqqXXFVafO6I+d0TXpvKjom7MxDTqT8gZyMcTTmkqkioZJZXKLu9T/AAAAAAAwCqQTUuZhEw6lk8yLCVD+fW64rfKr7hPik3LRDz5hCel0ER+qmNgLL9QfbV4a5dkFFgAAAAAAABAA1FgAQAAAAAAoKlRYAEAAAAAAKCpUWABAAAAAACgqVFgAQAAAAAAoKlRYAEAAAAAAKCpUWABAAAAAACgqVFgAQAAAAAAoKlRYAEAAAAAAKCpUWABAAAAAACgqVFgAQAAAAAAoKlRYAEAAAAAAKCpUWABAAAAAACgqVFgAQAAAAAAoKlRYAEAAAAAAKCpUWABAAAAAACgqVFgAQAAAAAAoKlRYAEAAAAAAKCpUWABAAAAAACgqVFgAQAAAAAAoKlRYAEAAAAAAKCpUWABAAAAAACgqVFgAQAAAAAAoKlRYAEAAAAAAKCp/X//BgWsq0+t8QAAAABJRU5ErkJggg=="/>
          <p:cNvSpPr>
            <a:spLocks noChangeAspect="1" noChangeArrowheads="1"/>
          </p:cNvSpPr>
          <p:nvPr/>
        </p:nvSpPr>
        <p:spPr bwMode="auto">
          <a:xfrm>
            <a:off x="155575" y="-2674938"/>
            <a:ext cx="5581650" cy="55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AutoShape 4" descr="data:image/png;base64,iVBORw0KGgoAAAANSUhEUgAABLAAAASwCAYAAADrIbPPAAAgAElEQVR4nOzde3Tcd33nf/3j5JyctOmSBrKlIUDIQvoDSrgsJVC6odm0FLpsNgs9abYtm012S9e7WRqWQGEb2gDZUiDckkIaAiVkcbAT24EYEpo4vsmWL5Ll+/0i2ZZly7bud+n9+0PRZOZrXUbSSBp99Hie8zgHZI00Giuy5+Xv9zsVIUmSJEmSJJVxFbN9ByRJkiRJkqSxMmBJkiRJkiSprDNgSZIkSZIkqawzYEmSJEmSJKmsM2BJkiRJkiSprDNgSZIkSZIkqawzYEmSJEmSJKmsM2BJkiRJkiSprDNgSZIkSZIkqawzYEmSJEmSJKmsM2BJkiRJkiSprDNgSZIkSZIkqawzYEmSJEmSJKmsM2BJkiRJkiSprDNgSZIkSZIkqawzYEmSJEmSJKmsM2BJkiRJkiSprDNgSZIkSZIkqawzYEmSJEmSJKmsM2BJkiRJkiSprDNgSZIkSZIkqawzYEmSJEmSJKmsM2BJkiRJkiSprJv2AevffnVNSW2ubymJ7Q1t59l5sj32ne44z8Gmzqg71xV157rieEt3NLb1RGNbT5xu74nmrr5o7uqLtu7+6OobiK6+gejtH5zuh1WSJEmSJGneNOcGrLWHz80p648250azmuOteWNZ27gD2bmuvmjp6jOKSZIkSZKkeZ0Baw6pPNIcG+uao/pYa2xraItdjUNHjB080xlHz3XFiZbuONXeG2c6eqOlqy86evujp38w+geMX5IkSZIkae5mwJonquqGjgTb1tAWOxraCo78OtHaHafbe3JHew0OGrwkSZIkSVL5ZMDiPJVHmmNTfUvUnhg6yutA09ARXg2tPdHU0RutL17vy5FdkiRJkiRpJjJgMWnD1/fa1tAWuxvb4+CZoSO6Trb1xJmO3mjr6Y/uvoEwc0mSJEmSpKlkwGLarTvy0tC193RHHD3XFY1tQ6cs9vQPTPe3oCRJkiRJmuMZsJh1VXUtsfVEa+xubI9DZzrjeEt3NLX3Rlt3X/QauCRJkiRJmvcZsChrlUfOxZZjrbHjZHvsf/Gi841tPdGcu+D8dH8HS5IkSZKk2c6AxZy2/mhz1Bx/6eitE63d0dzVF739li1JkiRJklLJgEWyNte3xM6TL52WeLZz6KgtSZIkSZI0tzJgMe9sOdYSO1981cQTLd1xrrMvug1bkiRJkiSVbQYseNGWY62x68VTERtau+NclyO2JEmSJEkqhwxYMI6NdS+diniytSfae/pj0NXjJUmSJEmasQxYMAlVdS2xvaEtDp7pjIbWnmjp6oveAaOWJEmSJEnTkQELSqRw1OoeGrW8GqIkSZIkSVPOgAXTqKqueWjUahoatZqNWpIkSZIkTTgDFsywl0atjrxRy8XiJUmSJEkaLQMWlIHKI+di64nWOHSmM06390aPQUuSJEmSpFwGLChTW0+0xv7THdHQ2hOt3X3hGvGSJEmSpPmaAQvmiC3HWmPPqfY41twd5zp7o8+iJUmSJEmaJxmwYI7aWNcSuxrb4+i5rmhq743uPqcdSpIkSZLSzIAFiVh/dOji8IfOdEZjW0909PRP93/ekiRJkiTNSAYsSNjm+pbYd7ojGtt6XBhekiRJkjRnM2DBPLHuyLnY1tAWh892xun2nuhyyqEkSZIkaY5kwIJ5qqquOXY1tke9i8JLkiRJkso8AxYQaw8PvcrhvtMd0dDaE23dfdP9o0GSJEmSpKIzYAHnWXf4XNSeGLog/On23ujqdbqhJEmSJGn2MmAB46o62hw7T7ZHXXNXnHW6oSRJkiRphjNgARO2/mhz7DnVHqfaeqK335glSZIkSZreDFjAlGw4OnQx+GMt3dHS5dpZkiRJkqTSZ8ACSmpbQ1scPtsZZzqcaihJkiRJKk0GLGDabDnWEvubOuJka3d0uhC8JEmSJGmSGbCAGVFV15I71bC1u3+6f/RIkiRJkhLKgAXMim0NbXHkXFec7eiNfqcaSpIkSZLGyIAFzLqquubY39QR57r6YnDQmCVJkiRJKsyABZSVmuOtcbCpM5o6eqO335glSZIkSTJgAWXMmCVJkiRJijBgAXOEMUuSJEmS5m8GLGDOMWZJkiRJ0vzKgAXMacYsSZIkSUo/AxaQjOFXM2zu6pvuH22SJEmSpBnMgAUkqfZEWxw522XMkiRJkqQEMmABSVt3+FzsONkex5q7o72nf7p/5EmSJEmSpiEDFjBvbDjaHHtOdURDa0909Q1M948/SZIkSVKJMmAB89Lm+pbYd7ojTrX1RG+/MUuSJEmSyjkDFjDvVR9riUNnOuNMR28MDHolQ0mSJEkqtwxYAHk217dE3bkupxhKkiRJUhllwAIYwfqjzbH7VLvrZUmSJElSGWTAAhjH5vqhUwzPdvaGMwwlSZIkaeYzYAFMwPaGtjjW0h3tPf3T/eNTkiRJkvRiBiyASaiqa469pzqisa0n+gYcliVJkiRJ05kBC2CKth5vjSNnO6O5q2+6f6RKkiRJ0rzMgAVQIpVHmmNXY3ucaO2Ozl6nGEqSJElSqTJgAUyDzcda4uCZzjjb0TvdP2YlSZIkKfkMWADTbOfJ9jjR4qgsSZIkSZpsBiyAGbLlWGscOtMZZzsdlSVJkiRJE8mABTALhq+V1dU7MN0/hiVJkiRpzmfAAphFm+tb4tCZzjjX6RUMJUmSJGm0DFgAZWJXY3s0tPZEV5+jsiRJkiQpPwMWQJlZf7Q5Dp3pdNF3SZIkSXoxAxZAmao8ci52N7bHqfbe6BsYnO4f15IkSZJUthmwAOaA2hNtUd/cHe09jsqSJEmSNP8yYAHMIRvrW+JAU0ec6egNx2RJkiRJmi8ZsADmqJ0n2+JES7eLvkuSJElKPgMWwBxXfawljpztipZupxdKkiRJSjMDFkAiNhxtjr2nOuJUe0/0u+i7JEmSpIQyYAEkaFtDW9Q3d0WHi75LkiRJSiADFkDCNuVd9F2SJEmS5moGLIB5YldjezS09kRPv9MLJUmSJM2tDFgA80zN8dY4cq4rWrv7pvuPAEmSJEkqSQYsgHlq3ZHm2HmyLc52Or1QkiRJUnlnwAIgtjW0xTEXfZckSZJUphmwAMjZVN8SB5s6HJUlSZIkqawyYAFwnnVHmmN3Y3ucbHPRd0mSJEmznwELgDFtPd4aR891RWu30wslSZIkzU4GLACKUlXXHPtOd8Tp9t4YGHRUliRJkqSZy4AFwIRtb2iLY83d0dnrqCxJkiRJ058BC4BJ21zfEgfPdMY5F32XJEmSNI0ZsACYssojzbH7VEc0tvVEr4u+S5IkSSpxBiwASmrribaoO9cVbT1OL5QkSZJUmgxYAEyLdUeaY8+pjmju6pvuP2okSZIkJZ4BC4BpN3zR93ZHZUmSJEmaRAYsAGbMxrrmONDUGU0dvTEw6FpZkiRJkorLgAXArNhxsj2OtXRHR6+jsiRJkiSNnQELgFm1qb4lDjR1xpmO3nBQliRJkqSRMmABUDZqjrfG8Zbu6O23ZEmSJEl6KQMWAGVnY11z7G/qjNPtvdE3YMySJEmS5nsGLADKWu2Jtjh6ritauvqm+48sSZIkSWWaAQuAOWH90ebY3dgeJ9t6ortvYLr/+JIkSZJURhmwAJhz1h9tjv1NHdHsqCxJkiRpXmTAAmBO23q8NY6c7YxzxixJkiQp2QxYACRje0Nb1J/ritbu/un+402SJEnSDGbAAiBJ2xra4mRrT/T2exVDSZIkaa5nwAIgaVVHm2PPqY440dIdHb2OzJIkSZLmYgYsAOaNqrqW2NPYHg2tPdHZ65UMJUmSpLmSAQuAeamqbujIrIbW7uh0ZJYkSZJU1hmwAJj3qupaYvepjjjW3O0C8JIkSVIZZsACgIxtDW1x5FxXnOnojb4BF4GXJEmSZjsDFgCMoeZ4axxo6ohTbT3R3ee6WZIkSdJsZMACgCJtrGuJXSfbo/5cV5zr7It+R2dJkiRJM5IBCwAmqfpYa+w/3RENrT3R5tpZkiRJ0rRlwAKAEtlyrDUOnemMs529js6SJEmSSpgBCwCmwfqjzbGtoS0OnemMxraeaO9xhJYkSZI02QxYADBDtp4YOuXwREt3NHf1Rb+DtCRJkqSiMmABwCxZf7Q5dp5sj6PnuqKpozd6LVqSJEnSiBmwAKBMrDvSHNXHW2PPqfaob+6Opo7e6Ox16qEkSZJkwAKAMre5viX2nOqI4y3dca6rL3r6B6b7j29JkiSprDJgAcActKm+JXacbI8DTUPD1pmO3ujsHYhBZyFKkiQpwQxYAJCQ9Uebo/ZEaxxo6ozjLd1xtrM3uvocsSVJkqS5nQELAOaB9Uebo/pYa+xqbI+DZzrjWHNXnG7vidbufqckSpIkqewzYAEAsbGuJbY1tMXe0x1Rd64rGtt6ormrLzp7+6N/wHmJkiRJmt0MWADAuKqONkf1saHrbu091RGHznRGffPQ0HW2szfaevqjp38wTF2SJEmajgxYAEDJVB4ZetXE2hOtsb2hLfad7ogDTZ1Rd64rjrd05wav5q6+6OobcPqiJEmSisqABQDMuvVHm3PD144Xh69hdee6chrbenKau/pyuvoGciRJkpReBiwAIFmb61tGVHN86AixiXq46lhJxcF1026wrnrOiWO1ESf3lNapAxFn62bU4LnjMdh2elKi42xET0fxBvqm+6/1kiTNagYsAIAi/dWKfSU1WLscyseuZ2Jw9y+K8M/FD6hHNxc3XJ7YUdwQeeZISYbDaD8z+hjY2zXdT5EkSZPIgAUAUCQDFsxz258ef+Dbv2rsUe9w1ehDXv3WMQe8wabDkx7uxjyCb9Dp15LKPwMWAECRDFjAvDPWaLd35eROXz62bfyj7ZoOjX+qbktD6U7HNeJJZZ8BCwCgSAYsgHls209Kf5rtVK8ZeHJ30dcCHDx9cPLX9WttnPQ1/Salq2Vi1wEcj1ODk8iABQBQJAMWAJCKgW9/qKSmOwMWAECR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kMWABAKgxYAEAqDFiZDFgAQCoMWABAKgxYmQxYAEAqDFgAQCoMWJnKZcD63Dcejle/7vXx6te9PpasqZ3U7f5hyc9zbx9+2w1/eHPB+5fq7aX0zUU/jffffEvuc73/5lvim4t+GqsONE3L5/vwR//bhB7n769YE//pYx/P3b9//dvXx933fT2WV+0Z83ZPbdqbu814JvJ7DgCjMWABAKkwYGUqlwHr7vu+HhUVFVFRURGPv1A9qdt94/89lXv78Nve/PbfKnj/Ur29FFbUHIo3ve1f5z5H1sW/9MvxvadXl/RzfuP/PVX047yi5lC883d+d9T7V1FREXfc9dlRb//A40+Pedt8E/k9B4DRGLAAgFQYsDIZsCb39qladaApXvFrvz7usLPgggviR89tKsnn/N7Tq2PBBRcU/Ti/7br3FjU+febLD454+7vu/YoBC4AZZcACAFJhwMqU6oC1vGpPLK/aE09vOVDw/qO9fbSharT3n6r//lf3Fhxpdc/X/jH3ub7y/SXxyitfk/v13/o3/3bKn++rP3iyYLwa73H+8vd+XPC+f/oXfxmP/fPGWF61J/5x2XMFR44tuOCCEU93/P3/8EdRUVERV151de5rG810nS4JwPxiwAIAUmHAypTqgDVR03mqYNaqA025MekVv/brsaLm0Ijv8+a3/1bufj21ae+kPtfzexriT//iLyd81NPw+DTa47rqQFN85LaP5d7ny9/78Xnv87JffXlUVFTEH//X/zHrT2gAmB8MWABAKgxYmQxYQ2ZywPrHZc/lPt9f3/+dkj8mw/7u4R/Fxb/0y7mP8corXxO3/+VfjfsxVx1oyr3Pb9/4gVE//tINu3Lv95HbPlbwa09t2pv7tb/55iOz/oQGgPnBgAUApMKAlSnVAWuiryo42oA12vv/w5Kf537tjrs+M6Gv9dnt9blT557f0zDq+33wI/9pzFP0xpN/BNef/sVfxqoDTUU9zv/0s3W59/mrL31rzM/x2zd+ICoqKuJlv/rygrfnX8D9n362btaf0AAwPxiwAIBUGLAypTpgTfdF3PNfzS979NFUPbu9Pv74v/6P3Me/+76vT+rjvPntvxXv/t3fjx+v3jqhx/nvHv5R7n0eePzpMT/Hf/lfnx7xNMfhC7gvuOCCWHv4XDz6TGW8/+Zb4tWve31c85tvjf/5f75YcL8AoBQMWABAKgxYmQxYk3t7qQesJWtq49Wve31cdvm/LLhO1R13fXbSH/PZ7fWTepwn8nsx2vsOX0Pr7e/5N3H9B/79qK8+eMddn3UBdwBKxoAFAKTCgJWpHAesV175mtzpeeP5F5f+6qwMWM/vacidBviz2sNT/gt3/ml7w373gzeV/CilYsap/FdIHG/Ayj9aK//xv/Kqq0cdrbJKfQQbAPOXAQsASIUBK1M5DliTNZMDVqnlH9GVdec9/7dkn6eYASv/1QUncr+HH//8C7gvuOCCuOOuz8b3V6zJDX6P/fPGuPu+rxdcYH4qF+AHgGEGLAAgFQasTAasyb291PIv5r7qQFN85ftLCgaev3v4RyX5PDMxYK060JQbq0Y6jXHYj57bFAsuuGBGHl8A5gcDFgCQCgNWpnIcsB5+amVuABnPws/cm8SANZL8geeq1/9GST5mMQNW/gXkn91eN+bHG2nAmoj8sSz/IvAAMBkGLAAgFQasTOU4YM2Fi7jPlD9beNekHpepPM6TvYj7j57bNOH78zfffCR3+/Fe8RAAxmPAAgBSYcDKZMCa3Ntnyv2PLi3pdaKKeZz/6kvfKnqUuuver0xpYJvqEVwAkM+ABQCkwoCVyYA1ubfPlNFe5W86H+cHHn869z73P7p0zI/3H/7k9qKvlzWS/COw/uln62blMQYgHQYsACAVBqxMBqzJvX0q/vJv/z5e/brXx6tf9/p4fNXYX+t/+V+fnvFTCPNfRfC//K9Pj/nxXvarL4+Kiop467t+e8Svb7zrWuWfIjne9bYAYDwGLAAgFQasTAasyb19KvKPqvrvf3XvqO+3ouZQ7iLuV151dUk+d7GP85vf/ltRUVERCy64IFbUHBrxfb76gydH/Dryv7677/t6UV/fb9/4gVl/0gPA3GfAAgBSYcDKZMCa3Nun4tntdbnhpqKiIr7w7UfPe59FK7fEv3rjb+be52+++UhJPnexj/Od9/zf3Pu98srXxKKVWwp+/QvffrTga/jhsxtG/PoWXHBBfHPRT8/7+Mur9sTbrnuv618BUFIGLAAgFQasTAasyb39H5b8PHea3B13fWbCX2/+tZ+Gh57hj/cvLv3Vgl9723XvjVUHmkry+Yt9nPOPjhp22eX/Ml79utfHxb/0ywVv//3/8Efn3f4zX36w6K/vI7d9bNaf8ACQBgMWAJAKA1YmA9bk3p7/6nmTHWDy7/to3vk7vxvP72k477aT/fwTeZz/z/3fGff+veLXfn3UUwzzr981mus/8O/PG+cAYLIMWABAKgxYmQxYk3t7KQastYfPxaPPVMa//u3rzxt2XvOv3hBf+f6SUW83EwPW2sPn4rF/rhrx/l38S78cd9z12RHHtXwPP/V8XPvOd0/46wOAyTBgAQCpMGBlKpcB69nt9bG8ak8sr9ozoSNy8m+XP6YMv+3pLQcK3r9Ub39+T0Pu135We3jKf+FedaAp9/Ge3V4/7vsPf/5rfvOtExqwJvs45z8Wk/l6J/r1AcBkGLAAgFQYsDKVy4DFxK060BQLLrhgzFcyBID5xIAFAKTCgJXJgDV3DZ8OmP8KgAAwnxmwAIBUGLAyGbDmpiVrtsXFv/TL8TfffGTW7wsAlAsDFgCQCgNWJgPW3DXeBdQBYL4x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PNP6GsAACAASURBV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UyYAEAqTBgAQCpMGBlMmABAKkwYAEAqTBgZTJgAQCpMGABAKkwYGX6+2f2ldS+0x1F2XmyPbY3tJ2n9kRrbK5vKbD+aPOs/4UYACh/BiwAIBUGrDle/8BgdPUNRFffQLT39EdzV180d/XF2c6+aGzrica2njjR2h1157qi7lxXHDrTmRvN8gcyoxgApMeABQCkwoClgnr6h8awoRGsNxrbeuJ4y9AAdqCpMzd8bT3RGhvrWmb9L+YAwOgMWABAKgxYmlIDg4PR3TcQrd190dTRGw2tPVHX3B0Hmjpid2N7bGtoGzrC64gjvABgphmwAIBUGLA0Y/X0D0Rbd3+c7eyLE63dcehMZ+w82RY1x1uj8sjs/yUfAFJjwAIAUmHAUlk0MDAYnb39ca6zL0629cSRs52x98XTFTfVO1URACbDgAUApMKApTlR/8BgtHX3R2NbT+7Irc2GLQAYkwELAEiFAUtzup7+wWjuGjpq6+i5rthzqj22nmh1zS0AOGzAAgDSYcBSkg0MRrT39MfJ1p442NQZW0+4zhYA848BCwBIhQFL86begaGjtU60dseBps7YdqItNhx1pBYA6TJgAQCpMGBpXjcwGNHS1RfHW7pj7+kO19UCICkGLAAgFQYsKVN7T3+cbOuJg00dsa2hLSpdTwuAOcqABQCkwoAljVNnb3+cbu+Nw2c7Y8fJ9qiqM2gBMDcYsACAVBiwpAnWPzAYZzt748jZrqg53jrrT04AYDQGLAAgFQYsaYp19g5EY1tPHDzTGVsNWgCUEQMWAJAKA5ZU4rr6BqKhtTv2nOqI9V7lEIBZZMACAFJhwJKmsb6BwTjTMXS64bYTbbP+RAaA+cWABQCkwoAlzWCt3f1xrLkrdje6GDwA08+ABQCkwoAlzVL9A4Nxqq0n9p52qiEA08OABQCkwoAllUE9/QNxur03DjR1xOb6lll/wgNAGgxYAEAqDFhSmdXTPxin2nviQFNnbDlmzAJg8gxYAEAqDFhSGdfdNxCn2ntj/2lHZgEwcQYsACAVBixpjjQwGNHU0Ru7G9uj8sjsPykCoPwZsACAVBiwpDlYR29/nGjpjl2N7VF5xAXgARiZAQsASIUBS5rjtXb3R11zd2w70TrrT5QAKC8GLAAgFQYsKaFau/vjYFNnVNU5KgsAAxYAkA4DlpRgPf0D0djWE3tPdRizAOYxAxYAkAoDlpR47T39Ud/cHdsb2mb9iRQAM8uABQCkwoAlzZMGI+JMR28cbOqILfUts/6kCoDpZ8ACAFJhwJLmYQODEafaehyVBZA4AxYAkAoDVqZnDq8rqThbNyGDZ+tjsO30lEX7mYiejvH1dk33Q6oyr7mrL46c7Yqa417FECA1BiwAIBUGrEz/dskdJTXbv8Els+0nMbj7FyOKg+tGNFhXPaI4uTvi5J7znTlSOOi1nSoc5Qxv01p330CcbO2J3Y3tUXnEhd8BUmDAAgBSYcDKZMCao7ID257nCse0QxsyI9pLw9lg0+GXRrOWhpcGs46zhaPZPKq5qy8On+2MakdlAcxpBiwAIBUGrEwGLIqy65mXxrK9K8876iyObx8ax07ufWkcaz15/umdgwPT/S09pXr6B6OhtTt2OSoLYE4yYAEAqTBgZTJgMSvyjyDbv7rwqLH6rS8dMZY5vTK624aGsIG+6f5PI9p7+uNgU2esP2rIApgrDFgAQCoMWJkMWMxp258uOIVy8GDl+adNnjmSe7GA6Dg34QGss7c/jrd0xw6vYAhQ9gxYAEAqDFiZDFjMW9ufjsHdz0bseyEGD6yNwcNVMVhfE4MndkQ07otoOjw0fLU2RnScjYGu1jjT2h77T7VHVZ2jsgDKkQELAEiFASuTAQsmaPvT0bn9mThV82wc3PxcbK96IWo3rYuaLRujemtNbN62Izbt3BdVuw/H+r31UXmgMdYeOjvrT+oA5gMDFgCQCgNWpnIcsBpX/iAeumdhvOONV8eFCxZERUVFVFRUxGUvuyRufNe18dh9d0VL5aJp/UYZ/pzvufY3pnT7O2/9w1n/pp+Mzo2L496Ft8YrX35p7mt55csvjXsX3hrHn/v+jNz+oXsWxjWvvSJ3+0suvihuvuG6WPndL8z64zOsb+vyaNn4ZJxYtzgOrFwU+58f3e5Vy2LXmp/EzspnYnvVC7Ft09qoqd4U1VtrYsv2HbFx98FYv7cuKg+cnPUngABzlQELAEiFAStTuQ1Y9y68NTdYjOXCBQvi0S9+fNq+UebzgLVj6bfikosvGvPxX/Sl/z1tt9/z1IPxqssvG/P2v/fut0Zv9dJZf6zytW96MhorF8fhF8Yesoqx94XFsXv18ti57mexff1zsW3T2tha/eIRXtt3xsZd+2PDnqOx/sDJWHfY0V0AwwxYAEAqDFiZymnA+sRHbypqvMr30D0LR/14zz38+dz7Pffw53NvL2Zcmu0Bayr3fSqaVv+w4Ki3seTfr1Ldvrd66bjj1bDPfeyWWf+BMpLu6qVxZsOSqF/9+JSHrGLsW/l47F61LHau+1ns2PBcbNu4JmqqN8WW2m2xaefeqNpzJCr3N8z6k0qAmWDAAgBSYcDKVC4DVtVjXy4YJz59+3+MXcseiM6Ni3Pv01K5KGoWfz3++A/eW/C+O5Z+a8SPacCauDtv/cPc57juLW+IXcseyP1a3bPfLXjs33T1lSW//aNf/HjBKYMrHrwn9z1wds1j542czdN8KulUDNQuj9ZNT8bJdYvjUAmOypryUV0rfxx7Vi+PXZU/j+0bno9tm9cVDl27D8f6/Sdi3aEzs/4EFGCyDFgAQCoMWJnKZcD63MduyY0Sj91317jv/9A9C8c9EseANTHNlYsKvu7RTtH7kw9en3u/Qz/7x5LdfrB2ebz/PW+LioqhU0T3PPXgiLd/8DN/XtSpiOWkc8vSaNqwJOpm6KisqXrpiK7no3ZzZVTXbBk6dXH3wVi//4SL0gNly4AFAKTCgJWpXAas91z7G1FRURGvuPRXir7NKy79lSmNTGOZ7QFrNuSPZk9947Ojvl/+eLj/p98p2e3zB7Dbbrph1Ns3Vy7Knab4Jx+8ftYft4norVkWzRufiBNrfzzrI9WUTlt8fui0xV2VP48dVSujdnNl1NRsic3bdgxdn2tvXaw70DjrT2SB+ceABQCkwoCVqVwGrA9d/84JD1jFOLjiobj/k7cXvJpdRcXQK+ItvOUDcXDFQyPeLjtgNa78QSy85QO5i5Nf9rJLirr9aANW/lFEI12QfPhV+N7xxqsLTqkb71X48kek6RjPequX5o6Smszv1Vi3zz+NdLwjq4aP4rpwwYIZ/yFSKt3Vy6Kxcsm4r144l+1dtTR2rV1ReCTXjl2uywVMGwMWAJAKA1amchmwvnb3HbnxYqwLs09Esa9o+L177zzvtvkD1p6nHhzzVfVGuhj5WCNS/hFII41X1Y/fP+6r+P3eu98aTat/eN7Hnq4Bq3Pj4qhZ/PW47i1vGPPrnsrtF33pf+d+reqxL4/58f7+rv886mmIc0139dI4u2FJ1K+Z20dlTWrgemFJ7F7709ix/p+HXmmxZnNs3rY9Nu7aH+v31sW6g6dm/ckwMLcYsACAVBiwMpXLgJV99brfefsb42cP3hNn1zw2qY/3vXvvLGq8Glb/i0cKbj/89je85tfHfVW8CxcsOO9i4qONSPn3a6Txas9TDxb9Kn7ve+ebz7t9qQes/T/9znmf95KLL4pnv/O3Jb/9aKcWjiT/fUe7VtZc0791WbRufDIa1i2OgwkflTXhkWv1sti57uexfeOq2FpdNXTR+V37Y/2+467FBZzHgAUApMKAlalcBqzB2tGPPLrsZZfEzTdcF4/dd1dRR9v0Vi/NXR/rwgUL4rH77ioYwloqF8XK736hYJjKHvWVvQ//7cO/H3XPfjcGa4eOJlrx4D0FQ1P2mk8jjUj5RxiNNF4N1i6PN119Ze59rrri8lj53S8UvArf1+6+o+Dzfu3uqT3m48m+OmRFRUX8f1e9KlY8eE/Jb59/If/xfp+f/c7fTupIsLmic8vSOL1+SRxdNTcu+j5b9r2wOHav+UnuCK6ams2xeduOqNp1IDbsPxHrDhu4YL4xYAEAqTBgZSqnAWuw9qVrTY11FNIlF18UC2/5QDSu/MGIH2PVI18s6nTEsY5Wyv98D37mz0e8/aNf/Pio75P9uM98+3PjjlfrfvCl3Pu86eorRzxFcLB2aOgbfr9XXPoro77aXyk89/Dn45rXXhHXvPaKuOqKywselw/f+O5xP/dEbn/nrX+Y+7Vi7lfKA9aw3ppl0Vz1RByfh6cXlmrg2rXmJ7Fjw3NRu2V9VG+tiU079w2dnnjozKw/0QZKz4AF6bjtphtyf9/bsfRbs35/xjN8X6fjBaZm8v7PpRehKgdz/XFrqVx03tlEpXLoZ/9Y9BlR452BMxHDLxA33scsxf0bvnZ1/jW3i7l2dbEMWJnKbcDK/0aoeuzLce/CW88bPoZduGDBuBf7Hkv+6W1jDVij/QddzO3vvPUPC8aW0carwdrC6zqt+8GXxrzvn7njI7n3He96UaV0cMVD8dZrripqIJzo7Q1YY2vf9GQ0Vi6Jwy84Kqsk49bKH8futUNHb9VuWhfVW6tj8449UbX3qFdQhDnMgAVpqP/FIwV/H//MHR+Z9fs0HgPW/DRXH7fe6qXx0D0L48IFC0o6HuXLP2tmpgasiVyWZqr3b89TD457uaGxnv8Xw4CVqVwHrJH+A9u17IG4/5O3xytffmnBN0WxA8apVY/GrmUPxJP3fzr+7N+9Ly572SXjDlDj/QE03u2z39B/8Ud/MOrHGn5lvYqKiqKObBp+36mMeJPRtPqHuVM0J3ME2Gi3zz+FsOH5fyr6h818GbCGdW9ZGmc2PBH1qx2VNV32vrB46OLyG56PrZsrXzxya29s2FsXlYdOz/oTdGB0BixIQ/6T0OF/uJ6uo0RKxYA1P83Vx20iQ89k5R+gMRMDVv4le4r5mFO5f73VS8cdr4Z97mO3TPprMmBlmisDVtbK734hd5rhaCPK8ee+H5+67ebzBq+RTNeAlf+H7vD/fubbnxvxYw0f6viON1497teff/RXqV61cbI/jCZzEfWRbj/Zi7hP1w/cctdfsyxaXPR9xu1b+XjsXvPUi6clbogttdti4+6DUXng5Kw/cQcMWJCK4evC5v8D76Nf/Pis36+UzdUhZrbN1cdtJp5Pfej6d87YqDvSGDXe1zWV+5d/OaFLLr4oVjx4T8G1qz/x0ZsK7stkB3gDVqZyGLAmcvHufF+7+47c7bKn0WXX1wsXLIhrXntF3HzDdXH/J2+Pqse+HLVLvjEjA9aHb3x3HPn5w7kR61WXXzbi9a3m0oA11VP4Rrp9/u9Z7ZJvjHn7/B9QE/meSVXHZhd9Lwd7Vi+LnZXPxLaNa6KmZnNs2r4zqvYciUqnJMKMMWDB3Jd/XdjnHv58vP89b4uKiqFrxM72fUvZXB1iZttcfdxmYsAafv47lSOQxnNwxUNx3VveMKmjuqZy/4Z/Ll24YMGoB3Q8+Jk/z92XyZ41ZcDKVA4D1iN/+z9zv7HZV/Mby2gjSv4wddtNN+RePTBrJgas91z7G7mjw753751j/oCbyCmE+afQTeQxK5X8sWnVI18sye3zX7FwvK9p+LG6cMGCGf/ay1lP9bI4t8FF38vNvrxTEmu3rI8ttbWxcee+WL+3Pta6mDyUlAEL5r78i7c3Vy4qONJhvOvEMnlzdYiZbXP1cZvuASv/AunT9Xz1//y3PyoYrP74D95bMBqN9XVN5f41Vy4q2BvGer/hkexPPnj9pL5GA1amchiw8oek/MFnPPlHYOWPKMMXAx/v+kz5fxhO14CV//be6qXxvne+edQjl2b7Iu75n3+8I6DyL7g+fATUVG+f/4NgrD8AequX5n4QfOj6d5bka0/NQO3yaNv0ZDSuWxyHXpj9AYfR7Vm9LHaufzZqN60dupD8i9fa8iqJMDkGLJjbRnrCl39B97GeLA7WjnwJkUsuvihufNe18cRXPzXmc4NS/gP2WO+/8UdfiRvfdW3u6xx+xbKDKx4a8/M99/Dno2n1D+OjH/rd3D/k3nzDdec9ST+44qG4/5O3F7wqWkVFRbzy5ZfGwls+MO7nGe3v4fnDwEgXph7r1di2P/HNoh/PyT4+U719KZ/3Ffu4TeX7dbKPe/b6cvnyH4P8g0UmM87lH3AxXUd4DZ/BNHwKX/brG+vzTuX+5R94Md6RVVM98MKAlakcBqzB2pfOcx/+g2m8/1h3LP1W7odS9qKOw9/IYw1YR555OHch8ZkasAZrh16pYPjXXnX5ZQX3O/9w6dFOMxysXR7Vj9+fe78LFyyY0qsa5Mv/ITXWxebzv4bRfshN5vaDtS+dh1xRMfq1tfJ/KM3G6ZNzTW/NsjizYUkccp2sOWXPqqVDpyNuWhs1W6tj0449hi0oggEL5rb8f2B++oG/zr09/0yF+l88MuJtn3v48wXXnR3JVVdcPurfsWdiwMpeFydr8VfuHvXzPffw5wv+MXyk50H3Lrx1zI8/7Hv33ln01zVYW/j375HGq3U/+FJccvFFY37OP//I+0d83lKqx2eqt5+OAWusx22q36+TfdxnasAaPrjhFZf+SnRuXByPfvHjuaHuwgUL4sZ3XZsbnSbr99791vja3Xfkrj2V/frGGqamcv/yzyYa72CSqV76xoCVqVwGrFWPfLHgP57LXnZJPHTPwjj+3Pdz7zP8SoSfvv0/FvzHnj1nNf8PuA/f+O6CUwhPrXo0vnb3Hef9sBjtD5rp+EGW/038iY/eVPBr+UPeVVdcHiu/+4WCi8Fl7/vf3/Wfp/Qffb7sKyl84qM3xalVj+Z+vaVyUTzx1U8V/JDMP4psqrcfrC38S8uFCxbEE1/91JgXwxvtLzCcr3/r8mjZ+EQ0rFsch15wray5at8Li2PX2hWxbeOaqN5aHZt27ov1+0/M+mgA5cKABXPb8N+Fs/8Q/fQDf537+9/X7j7/OUf9Lx4p+MftT912c/z8Hz4XP/+Hz8Vj991VcI2c0Y7iKtXf/0d7XjHeWDH8PtmLPQ//Wv5znJG+lvzLlRQj+/fo0b6u/I870niVP3SMZ6TnRqV6fKZ6+1I/7xvrcSvF9+tkH/eZGrCGD0x4xxuvjquuuHzUz/l7737rmCPdRBU7YE3l/k32xccm8+JnBqxM5TJgjfcf02je9843n/dDNHsB92JkL5w+XT/IBmuHhp78oSr/9Mc9Tz1Y1A/fioqKeOs1V435B8hkftBkh8SJ/gE01dvP1MuRznedW5ZG0/olUbfatbJSsWf1sthR+WzUbq6M6tra2Lhrv2GLecmABXPXjqXfGvXveb3VS3NnT4x0lkX+84jRLmWRPwCN9Ipgpfr7/2gD1rBPfPSm3D+wd25cHCsevKfg7//Z6/Hk3/aSiy+KykfPv9RI/uNz4YIF8dh9d8XZNY/lfr2lclGs/O4XCv6enT2TYaSvK/951UjjVfbv7te95Q1Rs/jrufc7u+axeOiehUV/fVN9fKZy+1I+7xvvcZvq92spHvfpvgZW/tlO4xnpOf1kFft1TeX+TeRF6PJPVZzMi58ZsDKV04A1/Bs83mGQw/74D95bcLhgvvyLP47kkosvime/87fxhtf8+og/GKbjB1m+/PNmX3X5ZQX/QVQ/fv+4j8FoS/VUB6zB2qFDUccb0e5deOu03r6Yr79UP+Tms6Gjsp6MhrWL46BTDJOz7/nHY9ean8SOqpWxtXpjbN62I6p2H451XhWRhBmwYO7Kv8brjqXfOu/X889iyD+9cLC28Pqq412LdTSl+vv/WAPWg5/58xE/Zv5ZCNkzLPJvP9rFpvP/EXmsS2yM9Vwh+/Znvv25cf/unT/U/MkHrx/17+f5/0g/nY/PVG5fqud9xTxuU/1+LcXjPp0DVv4F0ofPKmrJe67duXFx1Cz+erz1mqty7zfZV+nLKubrmur9y//9G+/+jPbCc8UyYGUqtwFr+Bvmia9+Km6+4bqCC9pVVFTENa+9Iu5deGvs+8m3x/04Kx68J97xxqtztx0+lzX/tLT8b/D8b6jpHrAGa5cXnA6X/VemsS7GN9K/uoz0H8hUXgmjpXJR3P/J2wsOp7zsZZeMeeHH6bh99uu/8V3XxsrvfqEk32cU6tj8ZDRtWBJHVzu9MHX7Vj4eu9Y+HdurXhg6DXHX/qg0apEIAxbMTfkXb3//e9424vvkH6GVfZ/8VzW/5OKL4v5P3h41i78+6j92j2QmBqyRjvwarF0e+3/6nXE/bkXF+K9UPp5iPs+dt/5hwXOKsf7huJhrkw3LHyjzj1op5eMzlduX4nlfsY/bVL9fS/G4T/cRWMVoWv3D3JFQb3jNr5fkY5by6xrt/hmwRm9eDljA7Onbuix3rSxHZc0f+55fFLvW/CS2V62MrdWbYvOOXVG1ty7Wumg8c4wBC+amp77x2YIhohj5R2k1rf7hqGcA3Piua+Ox++4qOMJiJNM9YI31cXurl055YBnJqVWPxq5lD8ST9386/uzfvS8ue9kl436e7OU8xnpxpuGzWYq5b6M9kZ+Jx6cUj28pH7epfr+W4nEvhwFrsHZip+MVo9Rf10j3L/9tDc//05i3dwphiTNgAaPpqV4WTeufcNH3eWzP6uWxY8NzUbtlQ2zetn3oFMSDp2Z9pIDRGLBgbnr/e9424QHrM3d8pOBj7Fj6rTEvxlxRURG/8/Y3jno2wGwOWJP5uCM5/tz341O33XzeWSwjGetIpoqKwouiP/Ptz415nycq/3SsmXp8pvv2E3ncpvr9WorHvVwGrPzxejIDT1apv66R7t9kL+I+mftjwMpkwALGM3RU1pOOyiL2P78o9q5aGjvXPxu1m9bFltra2LjrQFQeODnrwwWsPWzAgrko/9TAiRjpFeV6q5dG1WNfjj/7d+8b9ZqqFy5YMOKrgRUzZEzmSJ6ZGliyL2R14YIFcc1rr4ibb7gu7v/k7VH12Jejdsk3ihpiPnzju+PIzx/OjTGvuvyyEa+/O9khJf86XeUyQE31930ij9tUv19L8biXy4A11VPsskr9dY10//L/WxvvGmb51+6bzBFmBqxMBixgIrqrl8WZDUui3rWyyLN35eLYue5nsW3jmqjZWh2bdu6LDV4FkVlgwIK5J/90nOzF2UeSf02fR7/48THfd9eyB+Kx++6Km2+4ruDImA9d/87z3reYIWMy11KaiYElf5i67aYbcq/CN9b7jfV5hq/d9L177xz1/QdrX3olt5Eez2LNhQGr2N/3Yh+3qX6/luJxL5cBK/96YCMNy7P9dY10//JfkG20F1YYNny9sgsXLJjU5zdgZTJgAZPVvvnJOFW5OI44xZAR7Hv+8di99qexveqF2FqzOTZt3xUb9tbF2kNnZ33kIF0GLJhbequX5p6Mv+LSXynqIuX5R2y96eori/5cTat/GG+6+srcbbO/PtqrteXLP52onAas4YtKj/cY5r8aXzEvQtVbvTTe9843j3qEzIeuf2fuyfloF1Afz2wPWKX6fZ/I4zbV79dSPO7TOWDlH3U03se+7aYbcl9LKV5lvpiva6r3r7lyUVEDZW/10tz312THRgNWJgMWMFU91cviXNUTcWLd4jjw/I9mfTihvO1d9UTsWP9s1G7ZEJt27o3K/Q2zPnqQDgMWzC1PP/DXuSeCX7u7+OcS+dfMWveDL+Uuav2mq68c80nw8O1GOhriPdf+Ru5jjvTKbr3VSwvep5wGrOH7NdaAdeSZh3NjYbFDzGDt8tjz1IO5X3vV5ZcVDCbZQWysxz7/ldvyL8A/2wNWqX7fJ/K4TfX7tRSP+3QOWPmn3X3uY7eM+n75j9FtN91Qks9dzNdVivs3PCKOdeRY/n3JP31zIgxYmQxYQCl1blkaTRuWRN3qH8/6UMLcsXvNT2J71QtRU7M5Nu3cG+v3HZ/1IYS5yYAFc0v+EDXSeDCa/OHrtptuiHsX3pr7/9e95Q1Rs/jr0blxce79D/3sH+MTH71pzCfLw6f6VFRUxFVXXB67lj0Qg7VDA0bN4q/HW6+5quC0rnIasPLv+4dvfHfBKYSnVj0aX7v7jvNe9W60+znSESX5R6x84qM35d7eXLmo4ONmH/ve6qWxa9kD8cd/8N7c+2SPRJntAatUv+8Tedym+v1aisc9f1xZ8eA9Jf3vurd6acGrMn7xzj+NU6sezf16S+WiWPndLxS8z3jXkipWMQNWKe5f/oh44YIF8cRXP5V7/M+ueazg92+iP9/yGbAyGbCA6dBfsyxaNz4RJ9ctjkMvzP5Awtyyb+WPY9faFbFt45qorq2Jjbv2u1A8RTFgwdxR/4tHck/u/uSD10/otvmnHg4fWZIdaMYy0pPl/FFsNGNd22g2B6zsBdyL8Y43Xl3U5x9+vPNPZ1v1yBdzv5Z/NMt4xrog+WwNWKX6fZ/I49a0+odT/n6d6uOef22nYQtv+cCIH38i1/GazP0b6eikyX7+Yo8sm+r9y45gYxnrKK/xGLAy/f3m0dALGQAAIABJREFU75XUYF31xBzdHHFw3ZQN7l0Zg7t/Mb7tT0/6mweYnL6aZdFc9UTUOyqLKdi38vHYtfbp2LZ5XWzZtj027Dk662MJ5ceABXPH1+6+I/cEr5iLt491+6/dfUdUP37/qK/klv9E/plvf27Uj5k9aiLf8JPoiQ4pMzXQDF+rZzSXXHxRPPudv82dvlZRUVFwWtt4Y0H+hatfdfllBaetPfWNz447yFxy8UVR/fj9o37dszVgler3faKPWym+X6fyuI/06p+vuPRXcr8+1QGr2Ps32qnD0z1gTfX+DdYuj3U/+NK4v4e/9+63TunaXgYsFVdvV0RPx/k6zsZg2+nzxLljEWfrzte4L+LknvMM1m8tHPIObSgc5PavKhzedj0z6W96KCedW5bGmQ1L4tgaYxZTt++FxbFz3c+jdsuG2Lxjj1MPMWDBHDGZi7dn5R/BNfwxWioXxUP3LIxrXntFwRPTa157Rdz/ydujceUPxv24K7/7hbjxXdfmbv+WN7y24BSrch2wBmuXx4oH74l3vPHqggHkxnddW3B6U/4T/PyLixczFuQPPdmjSvIf+/zP/443Xh0P3bOw4BS52Xh8xvv6pvr7PpnHrRTfr5N93Adrl8fGH30l3vKG1+Zu98qXX5o7la4UA9Zg7fJoXPmDuHfhrXHVFZfnPt5lL7skFt7ygTi44qFRbzcTA9ZU7l/+43//J28vePwvufiiuPFd18bK735h0o/bMAOW0mmMcS3aTr00op05kjee7c6NZlG35aXB7MAaYxkzrn3z0jhVuTiOrvIqhpTO3lVPxI4Nz0VN9abYtHNfVB5onPVRBQMWADBx77n2N6Y0oM11BixpIg0OvDSQdbe9dNTZueMvDWTD49jx7S8dUXaw8vwjybb9ZNZ/AFCe+rYui9aNT0Zj5eI4YsxiGuxevTy2V62M6q01UbXnSKw7dGbWhxYMWP8/e/ceHPdd3/tf/1i/f4CZUgqnwEzIcAllWjinMJRDTyiZnjIw9LQ9oQNTfhTmAGEGaE8p+YMhUPjRJCSBJI7jxLFjJ3ZiO7Zs+R5Ltmzd7/fL6rK63627ZEmWJUv+fl6/P77a9e5XK2klrfTd/e7zPfOYTi3tarWWg77P+Xw+XwAAsLqbJSeVkrL5O/h5AQGLYdye0Cg2N2WvGJsZlib7ZMa7V64UC6wSa7lOCEsCi7XnNVV+RjeKTqkz1/3wAW9qyz2lpuJM1VeXqbKplQPiPYSABQBA4lusOad/+3//l/6fXbs2fQc/LyBgMYxXZumOHcHmpyNGMHOjMex8MePPtgNYHPyHCNGZrz6nybJ0DRadUlv2CdejB7ytpeCCfBX5qq5v4ID4BEbAAgAg8Y0XHNPn/+vHIx5An0wIWAzD3FsFthy/AlsizXBrcPWXeivD73DJyi9XLdSc03hZurrz3A8dSA5teafVWHrdPkuruV3FnaOuxxkQsAAAQPIgYDEMs/m5uyizMGsfmD89LE32S2OdMkMt0mCDTG+V1FUi05ZnRy/fZdf/o+dFc1XnNFZ6Wv0F3MkQO6c1cMfDqhJVN/hU5u9Rcfek68EGBCwAAOBNBCyGYXZ2rCV7tdetieA2R420yQw1Bw+8N6253P1xk4hZcJN9x8Mc1dTVqMLfzeHwcYCABQAAvIKAxTBM/I51V1q8LTM3Jc2MSFP9MqMd0lCzTH+t1F0u015gH2jP6q4ViFlwmz//rBpLslRXXaYqX5PKWvtcDzrJhoAFAAC8goDFMIx3ZnFeJnCI/fLKLg367K2MncVJfXYXMQvxoiX/vBoqClXta1Rp+w3XA4/XEbAAAIBXELAYhkmyMdLivHT7pjQzIjPRK7McutRXLdNZLNOaI9OU6fp/oLcLMQvxpLnoshoqClVTX6/yFrYdErAAAAAiI2AxDMOsNtaSzPy0vX1xoufeHRk7i+1tix5YzbVQc567GSKutOWlL5+jVasyf6/rASjREbAAAIBXELAYhmE2O8bYB9LPTUg3b8iMddrnc/VWy3SWSK05Mo0Zrv+HPlq3q89psuyMBgtPqYughTjRUnBBvvJc1dZWq6K5XSUdI65HoURCwAIAAF5BwGIYhtnuWZyX5ialqQFptENmoEGmq8y+22KcHj6/UHNON8vPaLj4tHry01yPGEBAW95pNZVcVW1NpSpaOtlySMACAABJgoDFMAzj9iwHLrO8isvcaJL6qqXOYsmfLeN729X/oViqO6/ZyrMaLTmt/kLOzUJ88eefVWPpddXVVKiy0c/B8AQsAADgUQQshmGYeB9jSXduSbOj0kSPzFCzTG+VTHv+jh82b9Xbh8BPlJ3RYOFpdeS6HzCAUG25aWouuqz66lJVNrWquHPU9YhEwAIAANg6AhbDMEyCj7lzW+bWhMxUv8xIm8xAvUz38hbFbT6Da6HmvKbKz2io6LS6892PF4BTa+5pNZZcVV11mSobm5NuhRYBCwAAeAUBi2EYxutz55Y0MyIz3i1zo1HqrdyW87esOnt11mhJOudmIW615aapqThTdTXlqmxuV3HnuOuRiYAFAACwPgIWwzBMso6xZBZm7a2J4z0yN5ql3mqZ9kKZpqtb/h+Y29XnlldnnVI3dzVEnPLnpaux9JpqaypU1dSq0vYh16MTAQsAAGAlAhbDMAyzcoyRFm7JzIyEn7vVUSjTvPG4dbfugm5VndN4aboGC0+pK48VWohP/vyzaizLVl1NpSqbWlXaMex6hCJgAQAAELAYhmGYjc7yyi0zPSyNd0mDPqm7XKY1R6bhUlT/47NYe17TFWc0UnJafQVpas854Xq4ACJpzT9nB63aKlU2tamkI7GCFgELAAB4BQGLYRiGid0szku3xmUmemWG7C2Jai9Y926J97YbnlYPq7MQx1oLzquxLEe1tVWqbG5XSceI65GKgAUAAJIBAYthGIbZmVmYlaaHpNEOmb4amfb8iAfJ3609r1uVZzWxvN2wM9f9aAGspi3vtBpLr6umtlrl/h7XgxUBCwAAeBUBi2EYhnFvjCUzP61g2OqvkzpLZJqzgv9DdbfuvG4t393Q3m7ofrQAVuMvvKiG8jzV1NWqwt+toq4JAhYAAEAMELAYhmGY+BtjZOZnpOkhaaxTZqBe6iqRabmmxdrzmq08q/HSdN0oOqWefKIW4ldL0dtqqChUdX2Dylt7CVgAAACbRMBiGIZhEmsW56WZEZmxTmmgXkuteZqruaiJsnQNFZ9WL0ELcawl/7waKotU1di8IwfCE7AAAIBXELAYhmGYxB/rrnT7pnRzUNZwq+Y6qzTpy9Fw+QX1FaSpg3O0EIfack+pueSq6qpKVdXYrNK2QQIWAADAKghYDMMwjHdn+Yyt+fEBTXbVa8hXpL6yt9WV5368AJzactPUVJypuppyVTR3qDgG52cRsAAAgFcQsBiGYZikm7vztzQzNqgbnU3qqi+Rv/SKWvPSXQ8YQKjW/HPylWartrZKlc3tKu4YIWABAICkRcByTNfErZgamb2z7cZu3dHN+aVtM7NwV/NLVtSMMdv918QwDBPTMcbo1sKixsZGNNjtV7evXB2lV9SWd9r1iAEEtOWdVmPpddXU1aq0tY+ABQAAkgoByzEnawdiaqfvNpRoSntvqqp/ek0NQ7PyraFp+JbaxuZW1Tc1v0L/zfkNxcBbd1ZGPItOxzCeHstIt+YXND42ooHuNnU1VautMlctBRdcDxlAe85JNRdeCt7hsMwf+Q6HBCwAAOAVBCzHELCwFZEC3MrgNhsW2DrGb68IbKFRbXR2ZVQLDWl37lrb/c+CYZjlsYw0M39HI2Nj6u/pVGdTrfxV+WouvKT2XO5+CBflpqm55IrqqkpU5WtSadsAAQsAAHgKAcsxBCwkupKe8JBWOzgTFtBaRsJXrHVN3AtoN2YWguFs8nbkFWh3WXrGMGGzZBnNLCxpZGJSfb3dam+uU0tVoZqLM9mCCNe05qWrqfSaHnu7WY9d9uuxy60ELAAAkNAIWI4hYAHRK++7twW0/oYdyhqHZiPGseGZwDbNxYhhjGG8NMYY3bpzVyPTt9U7MKAOf6P8NcVqLrrsethAcnnsQsM9l5ruBS0CFgAASDAELMcQsAB3hZ6LFmnbZe9yEBucvrdabIogxiTILCxZmp6d1ciNfg20+9RTX6zO0ky2H2LbhAWssJjVuBy0WjYUtNz+xRUAACQvApZjCFiAtwRWiVUP3NtK6R+9FbZCLBDDQs8b466azE7O/K1pTY/0aayzQUO+IvVXZKgnL01t2SdcDyBIbKsGLKeL0QUtt39xBQAAyYuA5RgCFoBIKvrsVWF1y1slA2eJdS4fwh+4s2Vgi+R0SARjmE3NnVtaGO/XTFedJhpyNFJ6ToNFp9WTz2otRC/qgBUpaEXYbuj2L64AACB5EbAcQ8ACsB1Ke2+qsn9aNYMzahiaVdPwLbWO2neh7JmcV//NBQ3N3NHorTuavL2o6YUlzd25qwUOzmcCYy1JtyZkxru12FenWy0Fmqq6qNGS07pRdFq9+WnqzHU/mCC+bDpghcUsX/D8LFNxXKb2rOu/wAIAgORDwHIMAQtAvHKeDRY4FyxwUH7gTDDnNkjGw7N4W5odlUY7ZPpqZNrytVh3Uberzmmm8qwmy85opPi0BotOqSfvpDpy2JKYbGISsEKYjP+UdfUZmdy9MsWvyVSecP2XWQAAkBwIWI4hYAHwmuKemypbPhy/dnkFWPOIvQKsc9w+GH9gekHDy1sgp24vamZhSbcX72rxrhELwBJsrCVpZlhmuFWmq0zGdzn4P/pLtec1X31Os5VnNVV+Jrh6q6/glLry2JroRdsRsJysK0/L5L0sU/aGTO0Z13+5BQAA3kTAcgwBCwBWKg0JYGudAcZB+HE4xpLmJqWJHmmgXqa9UMb3dsRfChZrz+t29TnNVJzVeGm6hopPq78gTT35aepge2JC2omAFRazMp6Qdf15WQX7ZcrelKlJd/2XXQAA4A0ELMcQsABge0R7EH6kCMY5YDGehVmZqUFpuEXqLpdpyVr/F4Z6O3DNV5/Traqzmq44o4mydI2WpGuo6LQGCk+pNz9NXYSuuLLTAWuFK0/Jyn5BVuGrMuXHOD8LAABsGgHLMQQsAIhfxT03g2eB1S+HsKbhleeBDU4vrIhht+7c1fySpTt3ORdsxdxdlGbHZMY67bO0WnNlGi5u7heLekJXPHE9YDllPSOTt1dW8SFZFW/J1J13/ZdhAACQGAhYjiFgAUDyCKwKCz0cv2n4VjCIdU3cDkaxoZmF4EH5U8tRLHSVmOfC2OK8vUpr0CfTni/TcCnmv4TcrT2vhZpzmlsOXZPlZzRemq6RktPB7Yu9bGH0VsCKeH7WSzKlR9huCAAA1kTAcgwBCwCwVaErxaoHZiLGsbYx+wD9vhCBQOZcPXZzfkkzC3eDsWx+ydLi3Z3dVmkWb0szI9Jom9RbJePP3vFfWu7WntedGnt119zynRanytM1UZausdJ0jRTbh9L3F6SpNz9N3Xlp6kzy8BXvAStM5hOyrj8nU/CKfSB8zWnXf1EGAADxg4DlGAIWACARlfRMBaOZc1WZb2hWjUOzYfHMucIs4EbISrOAydtLYTHt5vySbi8san56XPMjXVrordWd1gLdqX9bd2vjb0vY3To7fN2uurfaK3TF13hpukZLTmu42BZY/RXQk3+P20HK0wHLuTor80mZ7N0yhQc4EB4AABCwnEPAAgBgc0rbBlTV2Ky66jI1lmSpNS89GFI6c0+GhaCgvLSwWOQ0WHgqGJYiGS1JD0ao1UyUpQej1XpuVZ3VXJRmKs5opvLs8kqwM5oss6PYVPkZTZTZxsvslWGhBotOabBwpd6CU+rJO7lCR86JTUvkgLVyu+FTsnL2yBQdlKk4zoHwAAAkGQKWYwhYAADERmn7kCqbWlVXU6nGsmz588+5viIp2XgpYK0QciC8qXxLpj7+Vv8BAIDYIWA5hoAFAMD2KOkYVkVTm2prq+Qry5G/4ILrgcfrPB2wnCu0sn4vk/eyTMlhmao013/JBgAAsUXAcgwBCwCAnVHSOaqK5g7V1NXIV56nlsKLrgcfr0mmgBUWszIelwkcCF96RKb6lOu/dAMAgK0hYDmGgAUAgHvK/L2qrm+QrzxPrWw5JGDFMmpde9Y+EL78mEzdOdd/CQcAABtDwHIMAQsAgDjRNalyf4+q6xtUX1mk5qIMtcVBFEokBKxVYtbyHQ6tgv0y5Ue5wyEAAAmAgOUYAhYAAPGrpH1IVY3NaqgqZsshASt2Mp+Qdf15WYUHZCreYoUWAABxiIDlGAIWAACJo6y1T1UNPtVXFauJFVoErFit0LrylEzOHpnCV2UqjsnUnnH9l3YAAJIdAcsxBCwAABJXeat9hlZDZZFaijNcD0huI2DFKGhdfVom90WZooMyFcdlas+6/ks8AADJhoDlGAIWAAAeETxDq14NFYVqKXrb9aBEwPIGO2jtlSk6JKviOFsOAQDYAQQsxxCwAADwrtLW/uBdDtvy0l0PTAQsj8h80t5yWHxIVuVJ13/BBwDAiwhYjiFgAQCQJDrHVd7SqZr6WvnK8+T34KHwBCx3WFefWd5yeEim4risGs7QAgBgqwhYjiFgAQCQnEq6xlTR3KHauhr5ynPlL7jgeoAiYHmDdfVpe4VW0asy5Udl1aS7fhEAAECiIWA5hoAFAACKuqeCZ2jV1FarsTRLbbmnXA9SBCyveFzWtWdlCg/IlB/lUHgAAKJAwHIMAQsAAERS0jGsyqZW1dVUqrH0uloT4AwtAlZisDKflLn+vEzBKzKlR2Sq0ly/SAAAIN4QsBxDwAIAANEobb+hSl+z6qvL1FRyVa1xuEKLgJWYrIzHZa49K5O/T1bx6zKVJ2Tqzrt+4QAAgJsIWI4hYAEAgM0oa+tXVUOj6qtK1FycqTYCFmLp2u9l8l6SVWwfDG/qzrl+IQEAwE4iYDmGgAUAAGKhtP2Gqn2NaqgoVGv+OQIWYivzyeWD4Q/KVL5F0AIAeB4ByzEELAAAEGvF3ZMqb+lWdV2tfBX5aim8SMBCTFlXfivr+vMyBftllR6RqeYcLQCAtxCwHEPAAgAA262ka0wVzR2qqa2WrzxX/oLzBCzENmhlPC7r2u9l8l6WKX6NVVoAgIRHwHIMAQsAAOy4rklVtHSqtqZSTcWZastNI2Ah9jKflJW9W1bhqzIVBC0AQGIhYDmGgAUAANxW2n5DVY3Nqq8uVVPxFbXlbC5oEbCwFivzyeVth6/IKjksU8W2QwBA/CJgOYaABQAA4k2Zv1fVDT41VBappehtAha2J2hl/KesLPtuh6b4kL1Kq/as6xcsAACYegLWiiFgAQCAeFfa2q+aulo1lmWrLe80AQvbJ7jt8IBM+TGCFgDANQQsxxCwAABAIinpGFFFU5t9flZZtlrzzxCwsH0yn1g+HH55lVb5MZmadNcvagAA3kfAcgwBCwAAJLLA+Vl1VaV67GIjAQvbzsp8Uub68zL5+2RKXrfveMhKLQBAjBGwHEPAAgAAXvFYRpseu+zXY2+36LFLTXrs0taCltuhBAnk6tOysnfLFOyXKT0iU3lSpv686xc/AIDERcByDAELAAB4xWMZbStdbtVjb7fo55ea9NhFHwELO8a6+oxM7osyRa/KlL0pU33K9YshAEDiIGA5hoAFAAC8ImLAcsasy3499nazvUJrnaDldgCBt1gZj8tce1ZW7l6ZokMyFZynBQBYHQHLMQQsAInu/3vxkD70kQf0oY88oPTC+qge84tn9wUf86GPPKBX0q+4/n0EBF7TI4/+wpWv+z//19dcfw+SXY5/SL9+4aC++JW/C/t5OJlbHZPnP3g+Ww9/+/vB537429/XwfPZUT/+SEahvvXDfw8+/rMPPqSfPbVHF8r9O/L4tawbsCJGreWgFeH8LLeDB5LB47Kyfi+T97JMyWFZbD0EACwjYDmGgAUg0f3sqT1KSUlRSkqK0vJqNvT5KSkpev7Ns65/D6ECr+vr3/2hK1/3k5/5nOvvQTLbffScdqWmhv2MhvrmD/5V+R3jm3ruS1Xt+rNPf3bV5/7AfffrTLFv1cdn1HbpL/7qr1d9fEpKih559Jfb9vhobCpgrYhZy+dnXWyMg7iBpHTltzLZz8vKe5k7HwJAEiNgOYaABSDRbSRghX7urtRUvfjWRddfv1M8BqxX0q9EXK3m1mqx7eTm9/ofuw+sGXcCvveTn2/4uTNqu/S+939w3efelZqqE9mVEZ/j05//QlSv7xfP7tuWx0djywHLwVSekCl+TSZ3r6ysZ9wPG0haVsYTMteelcnbK6swcKZWmusXVwCA7UPAcgwBC0CiizZgOePV/jNZrr/2SOIxYL341sXgx0Ojn1uvdTu59b2m5deErbz62nd+oIPns3Wh3K/j1yv099/8P2GR51hW2Yae/8sPfyP42He881369QsHlV5Yrwvlfh3JKNS3f/TT4Mc//MAnVqzyevbwqbCv/+0f/VTHr1foQrlfB89nh63s2pWaGvPHRyvmASv0F8naszIVx2WKDsrk7JF15SnXowZgXX1GJmePTOEBWSWH7ehad871iy4AwNYRsBxDwAKQ6KIJWM54dfhygeuvezUELHe59b1+/bs/DH6Nnz21J+LnhP4cb2QVVlp+TfBx73v/B5VR2xXx8545dCL4ec8ePhX2sdAAFmnlYn7HeNj3EOvHR2tbA5ZTTbpM+VGZwgMy2btlZT7peswATMZ/yrrylKzs3TL5+2RKXpepfIstiACQgAhYjiFgAUh06wWsRx9/LixeHbu2sZUrOy0eA1aOf0gXyv26UO5Xjn8o+OeBP8us73b9fYsVN77XLF9fcPVVpNVPAfkd43r3e96rlJQU/fl/fzDq5//N3teDf79P7j+65ufe9+GPKiUlRQ9+6athXzfw+NA/dzpX1hzx53erj9+IHQ1Yzl8yq9JkSo/I5O+Tde1ZmYzHXQ8ZQFDmkzLXn5OV95J9B8TyozI1p12/OAMArI6A5RgCFoBEt1bACo1X73jnu1Y92yeSHP+QDp7PDrtb2oc+8oC+8rV/0pP7j4bFjVDR3s1vtTOV1ruAf/Gti8HHfuZ/fFHXm2+s+JwjGYV65NFfbOgub2sFrFi8H4HvM79jXE/uP6rPPvhQ8PGnCurCHuP8nC9+5e/05P6ja24rc36dHP+Q/u9//DbsdUZ7p73NvH+hZ2dt9Jys0FVfv9p9YM3PvVzdEYxp0T7/937y8+Dzr3enzsAqqF2pqcE/eyOzOPj4x3730pqPf/BLX1VKSore/Z73xuzxG+FmwFqh+rRM6WGZ3L0ybDdEvLr6tL0ltvCAHbWqOFcLAOIFAcsxBCwAiW61gBUar973/g9uKF7tPnpO73jnu9Y8aPod73xXxHO01gtBzs9zhqq1AlZo6Ii0FWy9u8ylpNh3eYsUgtZ63bF4P77+3R8qo7ZLH/vTT0V8/BP73lBR99p3qvvYn35q1e1vzq+z2oHlf/bpz676HFt5/0L/bja6eij0ZzUtf/07aW5U6Na8jXxu4N9T6NbCl9Mur/n40Fh2sbI1Jo/fiLgKWKHqztnbuIoPycp9UdbVp90PF8AqrCtPybr+vL0FsXh5tVb1Kdcv5AAg2RCwHEPAApDoIgUsZ7w6U+yL+vlCQ8R6dqWmKsvXF/b47QpY+89kBbeZRYpX0d5lbrXAstrrjtX78fA/f3/Nu9DtSk3VubLmde9Ut9rZT6Hf23rP8enPf2FFhNrq+7eVgBUpMB29WhK22u3hb39fR6+WbOrfSOi/h/VCbmAFVEpKit7ILF7139hG/j1u9fEbEbcBy6n2rEz5MQ6ER8KwLoccGF+wX6bksH1Tg9ozrl/gAYBXEbAcQ8ACkOicF7yhF+spKSn6zr88uqHn+/ADnwg+9u+/+X+Cd4IL3K3tkUd/GXa3uN/sfT3s8dsRsA5fLlgzXhV1h4eHXampeuTRX4bd5e0v//rLYe9LtK87Vu9H4HM+++BDwec4klEYtiLrA/fdr5QUe6XVc0fSg5/z0Ff/Iex51no/A1/nA/fdryf3Hw3exS/0LnspKSn6t18/HdP3L/TsrI2ek/XJz3wu+N7nd4zrb/7+H1eNZ3/z9/+46nbN1YTGtR8/9viqnxe61S8l5d5h6z9+7PGoo1LoaqtYPX4jEiZgOdWds2NA4QHOz0LCsbJ+J5P7or0NsexNWVUnZerPu37hBwCJjoDlGAIWgEQXGrBCV7JEuhBfz8Hz2euu9CnqntKT+4+uG6BiFbBOZFeuG6+OZZUFH/fu97x31VU2oYd5f/iBT6z7umP5fqy2Min04O7VVkfld4wHI89qEcT5HJEiT2jIefd73hv8OrF4/7YiNGCtt3pstfdoLaGHxKek2OdsOR9/4GzWim2igX83G9mCGOkujlt9/EYkbMByqj4lq/SITMEr9sHbBC0kmswnZV37vUzui3aYLTlsb6NlxRYARI2A5RgCFoBEFxqwAj72p58Kiyq7UlOjOltotTvQOaXl1exIwIomXhV1h28Re+bQiTW/7pcf/kbwcwNbxFZ73bF8P1JSUlZsLwwIjVOhrynUeqt4Qr/OubLmVV/rd/7l0eDnBQ51j8X7txWh33/g5/XbP/ppcAXY8esV+tlTe8IC08+e2rOhr/GLZ/et+HcS2J4Y+ryhr4WA5WLAcqpJtw+Ez3vJPnTb7TgBbEFwK2LhAZmyN2RVnrRXIbr97wwA4gwByzEELACJzhmwPv35LwRDzzd/8K+bXrXilOMfUnphvX79wsGw7WTbFbA++ZnPhYWFtbZ+PfzP3183EgXsPnouYqyJ9nVvx/sRGk2i+XteK2A9+KWvrvm6Q1eVBe6IF4v3bytCv/9dqak6dq0s4ueFBs3N3KUv9ID0SP72698K+/4CgS/039F670+kALXVx2+EZwNWqLrzMpWN6SOzAAAgAElEQVQnZBW/Zgeta793PUgAW/eErKzfycp5QVb+PlnBw+PTiFsAkhYByzEELACJLjRsOLeO5XeMh53hFO3h2vkd43ruSLq+8rV/0oc+8kDY9iun7QpYkay24icQQO778EfX/d5OZFdGXMWz1uuOxfux1nsfy4C11lbHou7w1WKB7z8W799WhH7/v9p9YM3PDV1BtplDzncfPaf7P/bxsL+zP/jD9+i5I+kq6p7SY797acXzb/YQ9sBWzK0+fiOSImA5f7kN3uHwNVm5e2WyfhcHMQKIoStPybr+nKzcvfY5W6VH7J/5mnTX//0BwHYiYDmGgAUg0a13cRy6aiWaVR2HLxesOAsocJH/2Qcf0v/9j9/qd6+l7UjA+sB992vf6cyw54y0iiz0DKX13q9IAWet1x2r92OnAtZ6UWmtgLWV928rQrclrhdttnrIeUCWrz/igfOhq7QCq6VCo9Z6ry90O2bg72mrj9+IZAxYEVWlyRQfsrdpZT7pfoAAtsvVp2Vl75bJ32f/zJcftX/+3f43CAAxQMByDAELQKKLZnVH6Pk/u1JTV72IPlfWHIxdgTvhXa7uWPF5oatwNhOwojkzKvTMq9Co8Ojjz614vtA76K33fr2cdjn4uaF30ov0umP5fuxUwFpvlV3onfYCASoW799WhJ7vtV7gCd3it5WAtZr7PvzRFavRQr/n3UfPrfn40O2YsXr8RhCwIqg7J1Pxlqyig/aB2lnPuB8dgO2W+aTMtWdl5eyxb4ZQ/JpM+VH7DolsSQSQIAhYjiFgAUh00W5PCr0wXu08rEAo2pWauuqB6UXd4atgNhOwQs/5iSb4ZPn69L73f3DVyBEauNY7WDw0lrycdnnN1x3L92OnAtZ62wB/tfvAiu8/Fu/fVoS+f+ttIdzMCqX0wvrgge3/scbzp+VHDqsXK1uDf77eFs13v+e9SklJ0Z//9wdj9viNIGBF+Qtx5UmZokP2yhVWaCHZZNrnbZmcPTIF+2VKXpepYEsigPhDwHIMAQtAoos2YGXUdoVFoEhBJZqzkHL8Q2ueqxV4jl2pqaseWB26ZSza4BO6isW5lfDZw6fWjXNF3VO6VNUetp0y9PVFClixeD92OmClpKTo+TfPrvszEPr3E4v3byuyfH1hh7OvFgtDz3TbyCHu+R3jwdf84Qc+ser3Fxrn9p/JWvXnerXX9/ybZ4OPd950YKuPjxYBaxNqz8oqPyazvELLusJdDpG8rMwnZWX9Xlb2C/e2JZa9wZlbAFxBwHIMAQtAotvIAdGhEShS6AjdSvbjxx5fcaF/4GyWPnDf/WHP4VwpEvocD331H8IOlc/y9et/f+u7YY/fSPAJXUUWev5Sfsd4cOVK4OteKPeveO1rBbxIASsW74cbAWtXaqqe3H807PWeKqjTx/70UxFXAsXi/duq0FVgn/78F3Spqj3s41m+fj301X8Ifs6//frpDT3/3379W2Hfe+jPZY5/KOz9jbR68N9+/XTw4x+4736dzK0O+/iT+4+Gxb1jWWUxfXy0CFixYN/l0BQdZIUW4LQcuEzui/dWb5UfWz5363wc/PsF4CUELMcQsAAkuo0ErKLu8C1YzvOwQi+yAx8PbL1a7c57zov90C1qAR/6yANhoSc0VmwkYGXUdgVDi/O1h25LDPij//LH+tBHHlhxCPs73vmuFatgIn0/sXg/djpghUamd7zzXfrQRx7QH/2XPw57jaHni8Xq/Xsl/UrwvXnk0V9s+OfYuUIw9Os7I+H73v/BFau/1vv6oWd/hf5dOp97tTPiMmq7Vvydr/b+fPnhb8T88dEiYG2D2jP2Cq3iQ5yhBazBynhC1tVnZLJ3y+S9JCsYuJYPlq894/6/ZwAJhYDlGAIWgES30YCV3zGuT3/+C8HHhG6pyu8YD1uls5pHHv1l2Iqd0JU+zud3CmxR20zAKuoOPy/p05//QtjHfrP39XVf+/ve/8GIgSJSgIrF+7HTAevr3/2hHnn0lxv+/rf6/q11rlm0zhT7VkSsWH790JsZRLIrNXXNg+H/I0KcjfT6VtsiuNXHR4OAtQPqzslUHJdVfEgm7yWZa793PRwACSHzCZmsZ2Rdf14md69M4QFZxa/JlL0pU3WSwAVgBQKWYwhYABLdRgNWUXf43fWcF/w5/iF9+0c/XbFa5B3vfJe+9p0f6FRBnYq6w7d8HTyfHfb8+R3jeuTRX4atLNmVmqpv/+inwa1bmw1YRd3hW/t+8ey+sI+dKqjTF7/ydyvCwB/84Xv0b79+OmzrWKSv61xBtdX3w42AFfj80Nf8jne+S488+stVv/+tvn+xCFiB9/uRR3+pP/jD96x4v9d6/dF+/UMXc3T/xz6+Ilx97Ts/WLFtMZLj18v12QcfWvH+RPv+bvXx6yFguaT6lEzpYXvVyVXO0AI27cpTsq49u7xF8RWZopAzuKpPi22KQHIhYDmGgAUg0WX5+nWh3K8L5f5VD6eOJLO+O/i41R4b+Njl6o4VH8vxDwU/nuXrX/XrXK7uiPj8gcdm1ndH9eerfe1Ir20jzxXN97qV9yOa1xB4j5znTm3k7zlSvMnvGF/3e4rmPYnm/Qv9/qP5/I38jEbz+gNf/08+9edRBbTQ93Ozr2+r32+s36+ibgJW3KhKkyk5LCt/n0z285yjBcSIvU3xaVnXn5OV86Ks/H2yig7KKjlsb/WtTpOpPev+fwMAxAQByzEELACAF8Ri9VOiy+8Y167U1E3fwc8LCFhxqvasfQ5Q4QF7dUnG466HAMDTrjwl69rvZXJekMl7WVbhAZmSw8vncZ3kjopAgiBgOYaABQDwAgLWvW2Wm72DnxcQsBJETbpM2ZuyCg/Iyn5Bhm2HwM7LfNLe8nv9OVk5e2TyX5YpejV48LxVsbxtsY5ti4BbCFiOIWABALwg2QNWemGD3vHOd+k3e193/bW4iYCVqM7LVJ6wz/vJ2SNz5bfuX9wDuOfq07Ku/V7W8h0WTeEB+86kpUdkKt7iLovANiFgOYaABQDwgmQPWEXdU1s+AN0LCFgeUpW2fDD8y7Kyfuf+BTyAqFhXoohdbGEEokLAcgwBCwDgBQQsFHUTsDyt+pS97bBgv0zOC7KuPOX6hTqALch8wv53fO33sq4/b995Me9l+9940SFZJYftf/MVx+3D6WvSxV0YkWwIWI4hYAEAvGA77miHxEPASibn7cOoiw/ZF74ELSApWFeelpX1u3vRK3+ffUh90SF71Wb5UXulV/Up+wwv1/9bBWweAcsxBCwAAOAVBKwkV31apuwN+4I26/euX2gDiBOZTyyHr9DVXvb2RqvwVTt8lb0pU/GWrKqTy4fXn3P/v2lIegQsxxCwAACAV8Q8YPVXRUVDvshG/TJjbTJjbdJElzTVZ7vZL82OyEwPSpO90szQPbcmpLkp6c5cfJqblJkd23GaGpAm+zZmpE3qq5ba82V8b9srtkpet8/k2ar8ffYF8AZZ2btlrj8fnavPRCfjCfcDAeBFmU/IuvJbmaxnZF171o5fOXtk5e61/xsQON+r5HVZpUeWV38dt8/5qj4tq+aM2PaIrSBgOYaABQAAvCLmAau7yD09JTJ9FTIDNTI3GmSGm6WxdmmiW+Zmv8zMkDQ3Ls1PSXdmpaV5GWtpu391TPyZn5bGu2R6q2Rarrl+ceKKunP2CpMoWVUnZZUfX5cpPRzZGtHQKnhl/eiXs2fd2GetG/rYYgoXXflt2NZHexXYXvtnvOAVWaErwUK3QVaeuPdvkRVhSYmA5RgCFgAA8ApPBazN6i21V4bdqJcZagxf/TUzLN0ak5m/KXPnlrQ0vy2/XybULN2x35fhFpmuMpmmTNcvWOCCmvQ1Il7a6tGu4tjq4a70sB0lVlvFt2a827upYMfNDZJA5pN2DLvydDCGBe/4GIi+hQeCTMnrK8NYxVv2itTAzzh3hYxbBCzHELAAAIBXELA2s9KrVGagRhpukhlrt0PX7IjM7Slp8bZkrJj93pkwc+eWzNSgNOiT6SiU8V12/SIG2LLas1tebWfKj64e7IpfW3/rbTRbbXNfjGqLrXXt2ai32VoZj7sfnhLJ1afvRbKrz9wLZYHVY86/s5BgZgW2VYb+bCyfLxZU+Vbkn0FWma1AwHIMAQsAAHgFAWs7VnSVywzWSSMtMuOd0s0B6daYvRVvaWHLv4smxBjL/n4neqSBepnWXJmGS65f2ACIsbrzG9peu9EVexthSo+subovatGExR04/2/TZwPmviiT93IYFeyz7zrpVPbmqlRxXKY6bX016VL9+fX53paaMrcdAcsxBCwAAOAVBCwX9FXI3Ki3D6yf6Jamb0hzE9LCrHR3cbO/osb/LM5Ls6PSaIdMX419UDxRCwAQQwQsxxCwAACAVxCw4tBy4DKjfml6ULo96d2wtTArTQ9Jw60yPZVSa47rFz8AgMRFwHIMAQsAAHgFASuBDFRLoy3SZI+9kmlh1oPnbRnp9k2ZyX5pqNk+JL45y/ULIgBAYiBgOYaABQAAvIKAleD6K2WGG2UmOmVmhuxzp7y2WstakpmblCb77KjVXS7jz3b9IgkAEH8IWI4hYAEAAK8gYHlQb5l9xtZ4uzQ9YG9BXJxf93fchJrAIfE3B2WG/TK9VVJbnkzDRdcvngAA7iFgOYaABQAAvIKAlSyKZQZrZUb9MlO9MrfGpMU5yZg1futNwLlzS5oZlhltl/prZdoLZBozXL+gAgDsDAKWYwhYAADAKwhYSa63VGa4SbrZLy3MeC9oSdLSvMzsqDTeJQ02yHQWyzRfdf0iCwAQewQsxxCwAACAVxCwEKa/UmakWWaqz9t3P7y7KN2akCZ6pRtN9mHxLdddv/ACAGwNAcsxBCwAAOAVBCysqa9CZrhZuhkIWnfk6bkzJ00PScMtMt3lrNQCgARDwHIMAQsAAHgFAQsbDVoaaZam+qS5CWnJ40FLsqPW7KjMWKfMQINMZ4lMyzXXL9IAACsRsBxDwAIAAF5BwMLWgla5NNIkTfVKc+PS0oKSYowlzc9I00Myo+0y/XUyHUWs2AIAlxGwHEPAAgAAXkHAQqyDlhlukpnskbk1Lt1NkqAVOguzsrch+qXeSqk1V6bhkusXdQCQDAhYjiFgAQAAryBgYVv1FMsMNdh3OVyaV9LO3UWZuUlpql8aaZXpq5Y6CmWaMl2/2AMALyFgOYaABQAAvIKAhR011CAz2WMfCG8tKenn7qI0NyVNDcgMt0p9NTLthTJNV1y/CASARETAcgwBCwAAeAUBC64ZqJEZ75CZHfX+3Q03M4GtiCNtMn01Mu35Mr7Lrl8cAkA8I2A5hoAFAAC8goCFeKD+KmmsTZoZkhbnxKwyxpIWZmWmh6XxLmnQJ9NdLtOawzlbAFBPwFoxBCwAAOAVBCzEnd4ymZFmmZsD0sKMmChnaV66NSFN9skMtcj0Vsm0F7AdEUBSIWA5hoAFAAC8goCF+FYcPDfL3J6Use6K2eBYS3YInBmWGe+SudEo9VTKtOXLNHKIPABvIWA5hoAFAAC8goCFRKIbddJElzQ3xrlZsRjrrjQ/I00Py4x1STeaZAJxi5VbABIQAcsxBCwAAOAVBCwkrN5SaazVvqOhMWK2YRbnpdlRmfFumaFmqbeSw+QBxDUClmMIWAAAwCsIWPCEwVppslvm9pSYnRlz57Y0NylNDUij7dJAg+wD5XNlGjNcv4gFkJwIWI4hYAEAAK8gYMFzhnzSzQGZhVkxLs7ivMzsmDTZJw23SH3VMh2FMs1XXb/ABeBdBCzHELAAAIBXELDgWb3l9hbD2WHOy4q3Wboj3b65fLD88vbEvhqps0TGf13G97brF8EAEhMByzEELAAA4BUELCSFgerlw98nJGOJifO5uyhz+6Y0PSxN9MgMNcv01ch0lkj+bAIXgFURsBxDwAIAAF5BwELSudEgTfXJLMyISdC5uygzPyPNjkqT/fYZXIM++w6KHYUyLaziApIVAcsxBCwAAOAVBCwkrd5SmZFmaWZIZvG2GI8NkQtISgQsxxCwAACAVxCwgCKZ/iqZsXbp1phk3RWTJGMtSQuz0q1xmakBmbFOaahFpq9WprtMas+3D51vuOT6RTmA6BCwHEPAAgAAXkHAAhz6KqSpXg5+Z+7N0h1pfkaaHZOZ6pfGOmVuNMn01UhdpTKtucuh66LrF+9AsiNgOYaABQAAvIKABayir0Ia75BuT4phopqlO8sruiZkbt6QJnqkkTaZQZ9Mb3V47PKxqgvYDgQsxxCwAACAVxCwgPUUSyMt0uyIZC2KYWI2d+akuanlc7r67Nh1o9Fe2dVZbMeulmtsYQQ2gIDlGAIWAADwCgIWsAE36qWb/dLinBhm58ZISwvB1V2aHpImeqWxDmmoWaa/TuqpkOkoklpzZZrYzojkRcByDAELAAB4BQEL2ISBKmmiS5q/KYaJ21mcl5mflpkdk6YG7C2Nw36ZoWaZvhqZ7nKps9iOXqz0gkcQsBxDwAIAAF5BwAK2oLdUGmu1715oLDGMJ+bOnLQwa4evmWF7e+NohzTslwbq721x7Ci0w1fzVdejBRBAwHIMAQsAAHgFAQuIDQ03StM37K1eDJOMc3dRWrwtzU/bB9lPD9t3bZzokUbbpaEWmYEGmb5qme5ye8tjW56M/7pMUyYrwBATBCzHELAAAIBXELCA2NJgrTTVKy3MiGGYDc7SHenOXHDrY3D742RfcAukhv3SoM/eBtlXI9NZYq8Iay+wV4SxHTKpEbAcQ8ACAABeQcACtklfuTTeLt2eEMMwLo2x7C2Rd+ak0Cg2PWRHsck+abwrGMYCd4E0fTUyvVX2GWHOOMaWybhGwHIMAQsAAHgFAQvYATfqpLlxMQzjsQkNZI5IZp8hNnIvlAUEVpEFotlAw71o1lcj9VYGw1nYWWNOrDIjYEUzBCwAAOAVBCxgBw03SbPDkrkrhmGYmI+1FB7UAm5NhIW1FavQIjDDrStiWySmvy4swK1qeavnakx7gYw/e8sIWI4hYAEAAK8gYAEuGGqUmRmWLEIWwzA7MKFha25q5fliASNtKyPV8p0nw3SVrYxQrbkrV4n5LrMCa50hYAEAAESJgAW4aLjRXpFlLYlhGEbSylVTk/0RV0UFtxz2VUc+q6sp0/XtfGwhXH8IWAAAAFEiYAFxYKhRmhkiZDFMIo+xpKUFmYVZ6fZNaXmbnpnskxnrtFc33WiSBupkeqtkukpl2guWVy5lyTRmuB5/vICA5RgCFgAA8AoCFhBHhnwyM0PS3UUxDOPyLM7LLB/KrqkBaaLHXv006LNXPnUWy7Tnu7ZVDgSsqIaABQAAvIKABcShIZ+9IouQxTCxmcV56c6tsMPLzXCrzFDz8plOpffu9keMSmgELMcQsAAAgFcQsIA4NtQgzdwgZDFMpDFGunNbuj0lzQzLTPTIjLTZK6R6KmU6iuw70xGkkgoByzEELAAA4BUELCD+acgnMz0o3b0jhvH8GMteMXX7pjQ9LE30SqNtMoM+md4qe+ueP5szoxARAcsxBCwAAOAVBCwggQw1SNM3ZJYWxDAJO9aSzPy0NDMiM94tDbdIfdX3tvA1XHI9giBxEbAcQ8ACAABeQcACEtBQgzQ7bK9UYZh4GmvJvgvf7Jg02S8z0iYz0CD1VMi0F8g0X3U9cMDbCFiOIWABAACvIGABiUujLTK3xsUwOzbGkhZmV6yeUmexvXoqDgIGkhsByzEELAAA4BUELCDB9ZTIjLVL89NimJjM4m3p1oTMZL/MSKvMQJ3UVSq15sj43nY9UABrIWA5hoAFAAC8goAFeERfhcxkj7Q4J4ZZc6y70sKszMyIzHiPNNR87wyq5izXAwSwFQQsxxCwAACAVxCwAI8ZrJW4YyEjSXfmpJlhmbFOadAn01Vm372PQ9LhYQQsxxCwAACAVxCwAG/ScKPM7LAkI8a7Y5YWpLlJaWpAGmmV+mqkjkIOS0fSImA5hoAFAAC8goAFeNyIX5qbEJPgc2dOZnZUZrxH5kaTTE+FTGuujO+y68EAiCcELMcQsAAAgFcQsIAk0FMqM94hw0Hv8T+L8/Yd/sY6ZQYa7Lv7NWW6HgWAREHAcgwBCwAAeAUBC0gi/ZXSVK99lznG3Vmcl2ZHpfFumUGfTFepTMs11y/+gURHwHIMAQsAAHgFAQtIPrpRJzM9KFmLYrZ5rCWZuSlpql8a9sv0VklteTK+t12/0Ae8iIDlGAIWAADwCgIWkLw0WCuxrTB2c+eWzPSwNNYp018n01ks08Rh6sBOImA5hoAFAAC8goAFJLmeEmmiU7pzS8wG5s4tmalBmRuNMl1l3PUPiBMELMcQsAAAgFcQsACY7iKZgRppelCy7ooJGWNJt29Kk/3SULNMd7lMy3XXL9IBREbAcgwBCwAAeAUBC0CYkWZpbkJJOcQqIOERsBxDwAIAAF5BwAKwQl+5zESXtDgnzw6xCvAkApZjCFgAAMArCFgAVqMb9TIzQ3bsSfRZuiNND8kMNct0lsj4Lrt+oQ0g9ghYjiFgAQAAryBgAViPxlplbk8pYWZpQZodte8G2Fcj05Yn03DJ9QtrANuPgOUYAhYAAPAKAhaAqPRVSFO9MovziqsxRpqflqb6l+8IWMIdAYEkRsByDAELAAB4BQELwIYMNUizI3JtFudlpodlRtqk3moZf47rF8wA4gcByzEELAAA4BUELACbMtYuLUxr22dxXpoakBlokGnNZSsggDURsBxDwAIAAF5BwAKwab2l0s1+extfTMZIt6ekiR5poE6mLV+m/qLrF8QAEgcByzEELAAA4BUELABbNtws3Z7Uhse6K92akAkctt6a6/rFL4DERsByDAELAAB4BQELQCyov1Jmqle6e0erjbm7KM2OSaMdy+dXZbt+sQvAWwhYjiFgAQAAryBgAYip4SZpbkKSJGNJc5PSSJtMV6mM77LrF7cAvI2A5RgCFgAA8AoCFoCY6cyXacmUaTgn03RZpjHD9YtZAMmFgOUYAhYAAPAKAhaALfFfkVV/RqbyTZnCV2Ryng+yCvfLVL7l+gUtgORBwHIMAQsAAHgFAQvAhrRdk/Gdl6k8Jqtof1iwiih3j0zp67Jq0l2/sAXgfQQsxxCwAACAVxCwAKypPVuW74JM9QmZkoOycl9YP1pFUrRfpvK46xe3ALyNgOUYAhYAAPAKAhaAMF2F9rbAmpOyil+Vyd29uWAVgZX7gkzpYZmaM65f5ALwJgKWYwhYAADAKwhYAExrln3wesWbsgr3xSxYrarwFVkVrMYCEHsELMcQsAAAgFcQsIAk1Jkn0/S2rOoTMqWHtOltgVtcjWWVvCbD2VgAYoiA5RgCFgAA8AoCFpAkWrNk6s/KqnhDZidWWUUrf69MdZrrF70AvIGA5RgCFgAA8AoCFuBRHfYqK1NzUlbJQRkXVllFLW+PTNlhmVrOxgKwNQQsxxCwAACAVxCwAA/pyLPPsio/IpMXx8FqNcUHZKpOun4BDCBxEbAcQ8ACAABeQcACElxLpkztKZmy1+XGWVYxl79XpuJN1y+CASQmApZjCFgAAMArCFhAglk+gN1Un5ApedX94LRtq7EOydScdv1iGEBiIWA5hoAFAAC8goAFJID2bBnfeVmVR2UVvuJ+XNopBftkKo67fkEMIHEQsBxDwAIAAF5BwALiVHuOTMM5WaWvxfcB7Nst9wWZUg54B3BBpu68jO/tNRGwHEPAAgAAXkHAAuKH5b8qqzZNVvEB98NRvCncL1N1wv0LaCDRNWXKNGfZwac5S6YlS1Zjhow/W6Y1V2rNkWm+amvNlWnLk2m6GqS2PPtxTVfuac6SmjKDTOPlcL5LMjXpO/L9EbAcQ8ACAABeQcAC3GX5r8rUnJRV8LL7kSje5b8oU/aGTP159yMAsN2aMqWWLDsc+bNl2nLtoNSaK8u/HJba8pY/lmd/vOW6TFue5L9ua81ZDlZXZVquuf897QAClmMIWAAAwCsIWMAO6yqQab4sq/oEK602q/igTHWa6xfKQEQNl+xo1HLNDk7tBTLthTIdhVJHUfD/qqNQpr1Qai+wo1Nbrix/tuS/LtOSJdOY4f73koAIWI4hYAEAAK8gYAE7oCtfVuMlWVVvySra734A8oKCl2Qqjrl+sYwk0Jhhr2xqL5C6SqWuEqmzROoutf//jkKZrlKZjkKZzpLlMJVvByzfZfdff5IhYDmGgAUAALyCgAVsk65CmeYMmcqjdmxxO/h4Vclr9sHOcXDhjATRcMmOS4Hg1FUq010u01Um010h01MpdZXZUSoQpvzZ9qoqt1871kXAcgwBCwAAeAUBC4ihjlxZvguyKo/JKnzF/biTLAr3y1RywHtSa7hkHyzeli/TXSb1VEg9lVJPhf3/B2JUV6nUWUyQ8jAClmMIWAAAwCsIWEAMBFZa5e1xP+Ykq/y9MuVvun7xjBgLXS3VXS7110oDtdJAvTRQL9NXI9NfY//frhL7zKlGwlQyI2A5hoAFAAC8goAFbMLyQeym+oQMZ1rFl9LXZGpOu34RjSg1X7XPluqpkOmrkfrrZA3Uyww0yAw2yAzUy/RWSZ3Fkj+bg82xLgKWYwhYAADAKwhYwAa0ZMrUnJRV/Kr7oQarsgpfkal8y/UL6aTne1vGn23Hp75qmRuN0o0m6UajNOiTGaiX6au1z6HyZ9uf7/ZrRsIjYDmGgAUAALyCgAWsoz1Hpu40dw9MMFbeizJlb8jUc8D7tmrKtFdQ9VVLwy3SaLs01imNdciMtssM+mS6y2Xa8mSarrj/euF5BCzHELAAAIBXELCAlazWLJn6MzJlh2XyXnA9xmALSg6xpXArGjPsc6W6ymQG6qXRdpnRTjtUjbRKwy0yvVUy7QUcio64QMByDAELAAB4BQELWNZVIOM7L1P2ukzubvfDC2LGKtgnq+K46xfWcct3WWrNlekut7f5jVHxB4kAACAASURBVHdJEz0yEz3SRLc0FBqpWEWF+EbAcgwBCwAAeAUBC0nPf2X5DoKstPK03BdkSo/I1J1z/QLbNS3XZLrK7POnxrtlpoek6SFpakBmpFWmv07qLLE/z+3XCmwSAcsxBCwAAOAVBCwkI8t/Rab2lEzJQffDCnaUVfSqrKqTrl9kb5vlM6lMb7XMcIs00XPPWOe9M6laczk0HZ5EwHJMvASsLF+/LpT7daHcr/yO8agek+MfCj7mQrlfmfXdrv/i7FWh73WOfyiunz+zvntDP0fOr5/l63f9/QYAbA4BC0mjPcfeIlh+RFbeHtdDClyUt0em6oTrF9pb0pwl01lsr5oaaZNuDshM9stM9tnnU/XXyXQUsuUPSYeA5Zh4CVg/e2qPUlJSlJKSorS8mnU/P6O2S5/+/BeCj/nAffcro7bL9V+cveZUQZ3+21/8ZfB9Dvhvf/GX2nvy7bh7/vyOcb3v/R+M6ucov2NcT+4/qvs/9vEVX/8P/vA9+tXuAxuKYAAA9xGw4HmtV2WqjtvRwu1wgrhh5b4gU3ZYVu1Z1y+41+S7LNOeL9NfJzPWKc2OSnNT9v8d77ZXVHWVyrRcd/+1AnGAgOWYRAxYznj1sT/9FPFqGzxz6MSKsOP0zR/8a1w9/9e/+8Oofo7yO8b1F3/11+t+/U9//gv8bAFAAiFgwZP8V2XqTsuUHnI9lCDOFb8qU5Xm+kW38V2WacuTequlYb/MVL80OybNjslM9skMNcv0VMq05ck0XHL/9QJxioDlmEQLWM54RWDYHieyK1fEnA995AF96CMPaFdqatif/+LZfa4/f37HuL75g38Ne9xaP0ehoSslJUW7UlNX/foPfumrrv99AACiQ8CCZ3Tkymo4J1Pxhkz+i+6HESSOgn0ylTt3l0L5s2W6y2QGffbZVLNj0vy0NDMsjXbYd/xrzSVUAZtAwHJMIgWsSPFqO85jwpQe/NJXw1ZBhb7P+R3jYX9f737Pe119/hz/kB766j+sCGKr/RwdyyoLfs473vkuHTibFfbx/I5x/Wr3gbDn2n8ma8PfIwBg5xGwkOgs/1WZ6reIVtiavD2yyo7I1J2P3cV0wyU7RPXVSKMd0syIzJ3b0sKMdHPQXmnVUynjz5FpuOj6hT/gBQQsxyRKwHLGq7/4q7/mfKJtcrGyNfg+f/nhb6z6ed/5l0c3dG7Zdjz/c0fS9Y53vissSK33mEcffy74OQfPZ0f1M/m9n/zc9b8XAMD6CFhISK1ZsupOy5S+5n74gKdYxYdkak5v/MK5MUPqKJQG6qTAWVWLc9Ltm/Z2wOEWmZ4KGX+26xf4gJcRsByTCAEro7ZLH/vTTwU//tBX/2FT8Sr0joWbWbm12ceH3uEu2jslBj7/cnVHVJ/nfN7NfM2AF9+6GNxO93La5VU/LzQEpRfW7/jz/4//+ZWwVVI/e2pPVCv5Hnn0F8Gvv9brzO8YDz7X17/7w03/bAMAdg4BCwmjI0+W77xM5Zsy+XtdDx3wsKL9a9+lsDHDvsNfhFilyX6ZG80SsQpwBQHLMfEesJzx6m+//q0NxavnjqTrsw8+FPGA7vs/9nE9dyR92x6/73SmPvqJP1vxuHe881362nd+oEtV7as+NvC5n/zM59Z8fasFlhffurit8SWjtksffuATSklJ0Ycf+IQrz//Jz3xOKSkp+rNPf1anCurW/DnaLAIWACQWAhbiXnOGrOoTMsX73Q8bSBpW3osy5W/ei1WhdwFcnJfuzMlMDcrcaJTpLLEPYY+Di3cg2RGwHBPPAcsZr77+3R9GHa+ivcvcanFiq48P/X5Wsys1VSeyKyO+/ngLWPkd47pQ7tfx6xX62VN7glv11voetvv5v/G9H604vyqWASt0q+OPH3t8xy6+AACbR8BCXOrMk6k/K6uIaIWdZRW8bN8IoP6Mfb7aeIc0NyUzPSSNtEm9VaysAuIYAcsx8RqwnPHq4X/+/oae73s/+fmKVU+BbWN/8IfvWRGTjmWVxezxoYeEf+C++/XckfTgdr7j1yv07R/9NPjxz33xbyK+/q0GrFfSrwRf7yOP/mLLFwRpeTUrvufQlU/x8vyxDFihz+X8+QAAxCcCFuJKS6ZM+RGZ3BdcDxlIAnkvyCo9JFNzUqbpbTucdubLtFyRqT8rq/KYrOJXZZUcklV10vULcwDrI2A5Jh4D1uHLBWHxKhByol19leXr067UVKWkpOh97/+g3rhSvOJzLpT7ww6FD11hs9XH//ixx4N/fq6sOeJr/NHP/zMYmC7XrDznaqsBK9ZeTrsccQXZt3/005jcCTJWzx+rgHUiuzL4M/Dgl766re8tACB2CFhwXdt1mbp0mdJD7gcNeFfeCzIlr8pUHZNpOGtHqs58++ev8aIdscoOyxS8HPHxVv5LMhXHXL84B7A2ApZj4jFgve/9Hwxb+bTRSBO6+ujZw6dW/byD57MjPvdWH//NH/xr8M+ff/Pspt6PeAtYr6Rf0bd++O/61g//XQ9/+/thfy8fuO9+ZdR2xcXzxyJgZdR2BX8Gd6WmKi1/62dpAQB2BgELbrGaL8uqOi5TuM/9uAHvKdxnr+arTZNpuiTTni3TVSjTetUOphVv2NsFN/KcuS/Ykav2rOsX6QAiI2A5Jh4DVsCjjz+njNouvfs97w3+2TOHTsTsl9xj18q2FIBWe/xv9r4e9n189sGH9LOn9uj49YqonzveApZTjn9If/v1bwW//vd+8vO4eP6tBizn1tUX37q4o+8rAGBrCFjYUV2FMo0XZBW/6n7ggKfYK6TelPGdl2m9Zv+8deTaWwNr02SVHZZV8FJsvlbRqzLVaa5fqANYiYDlmHgNWL94dl/wY6EHkm/m0PAc/5AulPv1Utpl/fqFg3r429/XH/2XPw77emsFoI0+Pr9jPGwVmfMsra987Z90JKNwzS2R8R6wAt9n4E6Bu1JTleXrc/35txKwMmq79IH77t+WWAoA2BkELOwI/xV7ixZ3EkQs5Aa2Ax5fDlZZ9s9Ze4692qrmpEzZ67Ly927fayjYJ6viuOsX6wDCEbAcE48B61e7D6z4eOi2vPe9/4NRnYe19+Tb+ugn/ixiSIpme+JWHp9R26W/+ft/XPWxgcfvPnou4mtPhIDl/Ht7I3PlWWE7/fybDVhnin1h0ZF4BQCJiYCFbdOZL8t3QVbFG7Ly9rgfPZC48l6QKTkoU/2WHazalldYtWffO7+q9DWZ/Bd3+HXtkVV2RKbuvOsX7QBsBCzHxGPAihQe8jvG9cnPfC7qYBMavHalpupPPvXn+tYP/10/e2qPDp7PVmZ9d9id75zPt9XHB2TWd+vXLxzUZx98aNWQFWmbWjQBK8vX53rACl0dtx3b7Tb6/JsJWLuPngse2L4rNVX7z2S58l4CALaOgIWYa7smU3daVslB98MHElPeHvtQ/+oTMo0X7IPWu4uWD1y/YP956SH789x+rTnPyxQfkqk57fqFOwAC1opJlIBV1B1+Z7iUlBT9Zu/rET8vNHo8+vhzq67WWu0Q9q0+fjU5/iEdv16hnz21R/d/7ONrRqpoAtaJ7MptCViZ9d26UO7XhXL/uivdHvvdS8HXcPB8tuvPv5GAld8xru/95OdhK/uOXSuL2fsIANh5BCzETOtVmcqj9vYut4MCEo5VfMBeSdV82b47YHeRTGeevSWw+i1ZRfG9/dQqfEWm6oTrF+9AsiNgOSaRAlZRd/gB6audh/Xlh7+hlJQU3ffhj675NX/82OMRA9BWHx+IM5n13as+Nr9jXJ/74t8EH+/8eODg+j/51J+v+hy/2n1gWwLWo48/F3ze9VYj/fXf/u/g516sbHX9+aP9OcrvGNfXv/vD4Od++vNf2PKdFAEA7iNgYUvac2TVn5VV9rqsOIgISAxWzm77DKvqt2T5zt9bYdWRGzzDyiqJoxVW0X5feS/KlL/p+gU8kMwIWI5JtIBV1D2lh//5+2GrZpyHewe2Gu5KTV01SrycdjlsNdfD//z/s3enMZZmeZ3f6013vwFGxniQwJoeBIZpm562aQbLbQbDWBoNBo1HICPZaoOEh5EaLMYYS0BicC1dVV1b7lvlGrlnZMYeGXvE3fd93+LeiMyMzMjIpZburq6iq/P8f35xIiIjbmw37nbu8jvSR9NUxvLcvLcLnu+c83/+fd2//yd/6h/v+P0bB5T/5E/94y1/vvG45Hazn0ZD85tmNtUzYG3cWfb1b/zGjrukNu5U+63f+Xct8fMr/RxtjI+/9Tv/rqKZakRE1PoYsKgq2dWh7C2+K4ZaiPs0VPAKJDH4Yuj6gh2SGYdEb+mnBDZy6HqTqLmDEM95qEif8Rt5om7EgFW22jFgjUcXdo03GwPXz3755/BeT9/6rqjjvWP47//Hf7NlDtXGo3q1fv/G1/JjP/4T+Ks3j+DabGD9Z7zx/lV89eu/tv41f/R//uWW17hxd9AXvvhF/H+Hz2LYn0OfM46/evMIfuzHf2LXv4O1JyfutRNsJ1//xm+s/+yvfv3XcLx3bP3n9Yw78ft/9B82vf7yyLbX76/159fyObo04V7/ml/4yi9jwJNe/927MX1TRkREe2PAokqpkk3PHwpcarudMdR8ynlSf1bi/VDZSciCU8tNQuL9kMAl/TUtcK0N4XofErpp/GaeqNswYJWtdgxYrsXNu3heeukl/NWbR9b/7ETv2JbAtJ2NO6g2Hhes9fvtxWeb4tJeP2PQl9nz9W1n4w6l8oC1259V4sZccNNTFnfzt++e3PL9e/3+Wn9+LZ+j3/2Db1b0e8uZvikjIqK9MWDRnvLTeoeM+4z5KECty3Ec4u+Bit7Su6rW5ljlp/WTA0NXu2/Hnv04JHDV+A09UTdhwCpb7Rqwyr+nfB7Wxj/bzle//mu45YhtOqq3ccZSrd8/GprHL/7y13b9GT/75Z/bdobXmo3zvnaKOo0KWK7Fj9DvTuJnv/xzO17Dj/34T+DQlcFtv7eS31/Lz6/lc7QxPDJgERF1FgYs2lFuEhK4zKHstCPlPKmfCJgZhyw49Odmwan/5/ANPdi8Ba7TOO9F4zf1RN2CAatstUrAevnoOfzTX/gl/NNf+CX0OeMVfY+9+Ay/9T/9z+vf96u//puYzSyv//ktRwx/8pd/u/7nX/nar+DP/+4N3LSG17/m3Yu31v/86PWRTT+/1u93LX6EnnEnvvmtv8BXvvYr61/3zW/9Bc4OzVU0d2nYn8Of/90b69//zW/9BW45Yut/vvYz/+Qv/3bT953qm9zxz/br7NAcfu8P//36z/vN3/63eP30FVhyj3b8nrXf/4UvfnHPgFbNz6/2c9TnjK//+X6ZvikjIqK9MWDRJiUbJDGk5xGZvumn1uM4sX4sUPJTLz43+WlIfAAqcAnKccL8dbYg5ToDCfcav7kn6nQMWGWrVQIWdaavfO1X6jpgnoiIaDcMWCSLLsj8HCTWB+U5a/xGn1qHflrgWT2wPz0KKdr056Vkh2TGoNafFshdehVxnIQErhm/wSfqZAxYZYsBixpl0JfBSy+9hFeOXTB+LURE1B0YsLpcbopPE6RN1Nouq8SA/nysfVYKs1CJIf0kQX5eqmc7AvH1QOJDxm/0iToRA1bZYsCiRhiPLuDr3/gN/PTP/OeYTt43fj1ERNQdGLC6VH4GErzC+VYEsRyEcp3WITM7oWdYLbogC06o7AQkdhviuwixHzV+nR3FfQ4SuW38Zp+o0zBglS0GLGoEe/EZ/vBP/2+MhuaNXwsREXUPBqxu4oSkRvTuGh756m72oxDfRajYbT2sf+0zsuDQA9hD16Dsx81fZ4dTzlOQ0A3jN/xEnYQBq2wxYBEREVGnYMDqAkUbJDEI8V0wfsNOBmOJ4wQkeFl/FvIzLz4fhVlIcggqcBniPGn8OruNsh2F+C8bv+kn6hQMWGWLAYuIiIg6BQNW51L5GajoLSj3+8Zv0skQ12mo0DW9865offH5yE1B4v1Q/h6I/Zj56+xyau4gxHMeKtJn/OafqN0xYJUtBiwiIiLqFAxYHSg7CRW+AcXdNF1HWQ5BvOf0PKvMmD4SuP65mIBEb0F5z/MIaYtSrvchoZvGAwBRO2PAKlsMWERERNQpGLA6h8pNQfw9EOsh4zfi1ETWQ1Dec5BYH2R+7sVnomSHpO9AIjeh3GfMXydVxn4cErhqPAIQtSsGrLLFgEVERESdggGrzZXskOQQxN+jd9+YvvmmJkWOozpWxvsh+ekXn4eiFZIc1kPYXafNXydVx3pYP/kxOmA8BhC1GwasssWARURERJ2CAatNzVsg8X59XMz0zTY1h/3YarQagBQ2DGEvWqGSQ5DgFT2o3fR1Ut0o1xlIuNd4ECBqJwxYZYsBi4iIiDoFA1abyU9Dor0QN3fXdAXHcUjgkn5yYGH2xeegaIOkhiGhq5x11ukcJ6EC14xHAaJ2wYBVthiwiIiIqFMwYLWJwiwkdE0fLTJ9Q02NZTusd1olh/QR0U3RagQqeBXiPGX+OqmJn4kjUL4eSGzIeBwganUMWGWLAYuIiIg6BQNWa+Ng9i5hO6x3WqVHNz85sGSDSo3omVaMVuQ+B4ncNh4IiFoZA1bZYsAiIiKiTsGA1aLSo1CBS1DccdWxlP0YVOCS3mk1b3nx3i/YdcgKX+cgdtrKdRoSumE8EhC1KgasssWARURERJ2CAauVOCGpYSjuuOpc9qP6/Y0PbJ5pteiC5CYh4et67pXp66SWpmxHIf7LxkMBUUWSY5DsNCQ1trfsDJC3vJCe2DcGrLLFgEVERESdggGrBZTskMQQlPeC8RtjagDbYf3exvr0EP6N731hFhK5CWVntKL9UXMHIZ7zkGi/+UBB7SGpA5E2C+QtUJkZSMG2yr7hP9sgubnN/3N2FpKfg+StkLwVKj0JSU/qr8vNQVLjkOQdSGZa/w5Dr5MBq2wxYBEREVGnYMAyqGiDig9AvOeN3wxTnVkPQbznoaK39M6qsvdd4v1Q7vfNXye1PeU6DQn1mo8j1BiZKb0rqeiEzDsgJQ/UvAMouYGSB5h3AgseSNG1+uduqIIdUnTqILUWoXKzkPSUjlimX1ODMWCVLQYsIiIi6hQMWAbMW6BifRDPWeM3v1RnnrNQkZuQ7MSW91ySQ5DAJX38y/R1UkdR1kOQ4HXj4YC2kRhZ3aU0ux6YsOCFKnkgC17IghdY8EJKnlXuFzEqbwVys10RneqJAatsMWARERFRp2DAaqLCLCR2G8KdN53FeUrPrsqMQRacm9/z7AQkeEU/ZdD0dVJHU5ZDUJ4LPFLYDJkpIG8FSm7I3QDkXghqwQ/cjwBLUeBeCLIUhSz6gHtB/XW5Ob2byvS1dwEGrLLFgEVERESdggGrGeFqBhLt5RPlOoiyHYH4e7Y+QXA1WqnwTR4RJCP0kcKbxiNCW0lPQHJzQMkF3A1AHsQgSzHIgzjwIAG5HwOWopB7YeBuUO+Uylv1zirT105bMGCVLQYsIiIi6hQMWA2Un9IDup0njd/UUp14zkKit/R7u/G9LlohsT5GSmoJyn6cTymMD0MSo3qYeNEJuReCLKcgj7LASg6ykoc8zgOPC8ByCrgfZpjqEAxYZYsBi4iIiDoFA1YDZCch4etQDj5ZrhMo50lI6BokfQey4HjxPhdtkOQQVOASlJ1zrai1KMtB/ZTCSIceKUxP6ti04IUsRYFHGeDZAvB0AXha1GFqJat3UpU8OmQlRs1fNzUcA1bZYsAiIiKiTsGAVUeZcajgVQ7p7gDKelgfEUwMQhXmNr/P+RlI+AbEfsz4dRLtyXkaErphPCrsW3ZGz466HwFWcsCH94HvPoJ8/BDy3WXIB/cgK3ngQUxHrLwVkho3f91kHANW2WLAIiIiok7BgFUH6TtQgcsQ2xHzN6tUG/cZSLQXkpvc/B4XZiHxfijfBSjLIfPXSbQf9mOtdaRw/WifSx/dW85Ani0CHz+EfPwQ+HgZ+PC+Pub3IAYs+hioqGIMWGWLAYuIiIg6BQNWDVIjUP4eiJVPmGtnynECEroKSY9CSvYX7++CQ/+z0FWI44Tx6ySqmec8JNrXnJCQnoLMO4B7QcjDJPC0BHy8DPnBB8AnzyDfewx5dlcf/bsXAuYdkNSE8fhB7Y8Bq2wxYBEREVGnYMCqIVyZvhmlqinrYYjvIiQxAJkvOyI4b4GK9uqw1QLXSlRXrtNQwev1iQWJUSBv1ZHqUQby4RLwg4+AH/0Q8vmnwCcfAB8uAY/z+il+RRckM208cFBnY8AqWwxYRERE1CkYsPYXriTQo4cjU1tS7vchkZtbjwgWrZDkkJ57xaOg1Omsh6D8lyoLAolRSG4OsuiDPEgAT0uQj5eBz74LfP4p8OnH+sjfkyLkQVzPo8rNQZIcmE5mMGCVLQYsIiIi6hQMWHtTqRGIn+GqXSnHcUjwig6QC/bN7292EhK5CeU6bfw6iZpNuc9Awr36xj8zBSk6gfsRyEoO+GhJ76D60WeAKB2sPnqgd1ot+nWk4lP9qAUxYJUtBiwiIiLqFAxYu0iPrs644tDudqMshyC+C5B4vx7AvuW9vaP/nO8tdRvbYb0TMXQVEuuDzFshH97TN7rPPwc+/Qj4aAmykoPcC0EKdkhyzHiUIKoUA1bZYsAiIiKiTsGAtc2Oq9wUlOes+RtNquLm/AgkfB2Sn9n63uanoaK39K4T09dJ1Gj2oxDPGUjgMiR6S+9AzE/rhxMsOPR/To3oPwtehkT7gMSI8fhAVCsGrLLFgEVERESdggFr844rCVzSu3dM33zSvijveUi8f+tA9rXdVsGrEMdx49dJVHe2wxD3aT2/LXJTz3LLTUJKNv35L9ogmTG92ypwWR+Xte3w5FTHSUjwmvEAQVQLBqyyxYBFREREnYIBywWVYrhqS47j+hhU+s7W93XBAUkMcrYVdRbbESjvOUj4hg5V+Sn9WV/73BdmVndV9UL5e6Ccp6r6HeK7CIn2Gw8RRNVgwCpbDFhERETUKbo6YKXvQAUuQaw77EaglqTcZ/Sxp/z01vc0OwEVvlHdjTtRK3GderGrKjW8+nl3vvisbxOr6vmgCeU6DRW8YTxGEO0XA1bZYsAiIiKiTtGVASt9BxK8DMVw1T5sR/QuueTQi6NRa0o2vRvF37Pz0SiiVmU9BHGtHgGM9uooVSib4ZZ/EaukAbFqJ8p2FMrXA4kNGY8SRJViwCpbDFhERETUKbopYKn0HT0DhuGqfbhO6x0o2cmt72duCiraqwdVm75Oogoo62H9mQ5c0rsI06NbnpKpymKVuE43JVbtynmaRwqpbTBglS0GLCIiIuoUXRGwMmP6SVzcndMWlOUglPcCVHwAMm/Z+n7mJvWNPUMktTr7MT1PKnYbkp3YunuwaINkxvWA9eBlPYzd2qKz+BzHIf7L3I1FLY8Bq2wxYBEREVGn6OiAlRmDYrhqH44TkNA1HRzL38v5OUi8H+I9b/46ibZjPwrxnoOEr68+CXAKsuDc9DlW+Wmo5JCe0+Y9D2U/Zv6698t9FhLuNR4piHbCgFW2GLCIiIioU3RkwMqMQYJXwKOC7UF5zuodKuVzfxZdUJlxqNB1KOdJ49dJtMnaUcDYbf3vnKJ18+e3bHeVcjVnblVTcDcWtTAGrLLFgEVERESdoqMCVmFWH9cxfXNHe7Me0scAM+Nb38fii6HsjJDUCpT9KJTnnI6picHtn4CZn9af2/ANvVOwHXdX7Rd3Y1ELYsAqWwxYRERE1Ck6ImBlJyDBq1C2I+Zv6GhXam0oe27rUHYpWvVQdsdx49dJXc52ZHV2VZ/+rC44tn5e8zOQ+IAOrfYu/sxyNxa1GAasssWARURERJ2irQNWdhIqdK07djq0M+thfZOfGNx6zGrRBZUZgwSv8n0kc1ynoQKXoGJ9q8PW7Zs/pwsO/STMeD9U4BLEecr8Nbca7saiFsGAVbYYsIiIiKhTtGXAyk/pYzrcqdPSlP2YDlPbDWVfcEJSI5DAJahWfeoadSRlWd0JGLwCiQ+s7gYsG7a+IVhJ8DIUg1Vlf7fWQ5DAVeMBg7obA1bZYsAiIiKiTtFWASs/DYnchHKcMH6jRrvcxDpP7XxMsKTnWynvBePXSV3CehjiOQMJXYNKDELlprb594tTf17j/ZDAZT2g3fR1tzP3GajgDeMhg7oTA1bZYsAiIiKiTtEWASs/AxW5CXFxF0QrU+4zULHbepj+lh1XDkh8gPGRmkI5T0HC1yHp0W2PrcrCarBKDEAxWDXmPbAe0XPEIv3GgwZ1FwasssWARURERJ2ipQPW/Bwkeos3ly1O+S7sON9K8tOQaC/EzfeQGsh9Gip4ZecnBC66XjzdMnCJ89aayXmSxwqpqRiwyhYDFhEREXWKlgxY8xZI7LaeU2P65ou2payH9dDr1Mj272F2EhK+wR1X1BDKcQLK36OfEpjdOsNqPVil70CFb0K85yC2w8avu1upuYNQHPJOTcKAVbYYsIiIiKhTtFTAKlr1U8A8Z4zfcNEOHCf00azsxPbvYWZM74SxHzV/rdQxlP0oxHdB7+bLjOlZatt9/lbnWCl/D+NpK7Ifg/h6IFEeK6TGYcAqWwxYRERE1ClaImCVbJDEAMRz1vwNFm3PfVrHg22PZzmhksMQf48emG36Wqn9WQ9DPGehQtf1Z2t+bvt/dxTmIKlhSPg6lPt9KNPXTRVRztOQ4DXjoYM6EwNW2WLAIiIiok5R94D1bB+eZKHm56DC16GcJ6GcJyGOVa5TEMdxzX5Msx6Csh6EWN6DzL0DmX0bat07UHPvQlneM35z1lG85yDxfn2sc7tB2KlhHvWk+rAd0RE0ObT9PLXVhwGozLiejee7yFlW7c59FhIdMB48qLMwYJUtBiwiIiLqFEYC1tMcVEk/lU48Z2vjOr0avo5D2Y9B7EehrIchtiN4bjmoo5flPYjlPai5d6Bm3loPXjL3LoTBFvUbcgAAIABJREFUayvroRchoWTHtsP1Y31Qbh71pOop62GI95yeUZW+s/OxwJJ9dfj6ZQarDqSsh/SxwtiQ8fBBnYEBq2wxYBEREVGnaHrAWnRBEoO1h6sqKddpKOcJiP2oDjVrYWv2LaiZN6Gm38DzqdfxfPpNHbs2BC81967xm72G3kjaj0KCV3RM2C4k5KehIje544qqphwn9FMAEwNQuantP2drs6xifRB/D5SN89S6gXKchPgvQ2KDxgMItTcGrLLFgEVERESdomkBa9ENlRgyFq4qilvuM1BrRxftR6GsB6Hm3tExa+rbUJOvQk28ov/fydf0P5t+A2rmO5DZt1d3dJm/Edz3jaPzJCR8Y/Vpbts9UXBCD27nUGzaL+sh/d+t8A1IelQ/GXCHo4GSHYdE9BMDleWQ+WsnM1zvcz4W1YQBq2wxYBEREVGnaHTAUg8iq08WNB+o6sJ5CmI/BmV5T4erqdegJl5eJ5OvQqa+DTX1ut7RtbqDqyWPKjqOQ2K3dz66lb4DCV6Bsh0xf63UNpTjuD6CGu/XO6l2eeqopEagQtcg3NVH5Vzv82mFVBUGrLLFgEVERESdomEBazlu9KhgU3duOU9B2Y9CWQ7i+ezbeD71+upurRdhS42/rP/Z6q6t59Nvrg6hfwcy19y4pVyn9UyhBSe2DQuZMSjPWfM3sNQ+1o6fZsb1bqqdolV+Rv97IXhZHyc0fd3U2mxHIN4LkMht41GE2gcDVtliwCIiIqJOUfeAtRTSN7H+HuNhySjXaT1Y3npodXj8m/rY4caote4VqKmNRxL1zi2Zewd13bnlu6iPcW43mH3BoaOW76L5m1ZqC8r9vj56utsA9kWXPpoau60/f9zNR9VwnIDy9XBHFlWEAatsMWARERFRp6hbvBrL4cCdjH5SmOl41KKU+4yeN2U9BJl9C7Jj0CqLW5OvQVaPJMrs2/saJq8sB6H8PZDUMGRxmx1XCw6oxCCU74L5m1RqbdZDej5V5KaO1Nt9nlap3BQkclN/3k1fN3UMZTsKCVw1HkiotTFglS0GLCIiIuoU9QpXfzOSxIHhhPFI1E6U+wzU6i6t57Nv6x1YewattVlbG3ZsrR1F3HijZz2sn/aWHsW2kaFkX91xxXBFO1PWw/ozEru985D/8mjFo4HUYOtPLOSOrOZJjEKyM+uQtwIl9wv3gpD7kXVYyQIrOWAlB1nJAx/e3933n0C+/7Ri+MGHwA9/sL3vPa6vBi8GLCIiIqIKVR+v8jhwJ4MDoykcGE6sMx2F2pneoXUCYjsMmXsHavr1ioOWmngFzydfhZr9DpT3LCQ5iG13yKyGK+U9b/wmlFqTsh3Vu/bi/ZD89NbPEKMVtQrHSYj/EkNWucyUDk2rkUlKnhdx6VFGh6UnxfV4tB6GPvvu5hAkqtFphQsMWEREREQV2/+OqzwO3MniwMjmcMWA1aCo5ToFZTui52hN7XzkUKZfh7iOQ8JXIKkBLT0ElRmFyk1AFWagEgN82httz3pYzz9L7jAjbaPcJCR8Hcp+3Px1E1kOQmxHoPyXILEh8/GobgFqVsenRf+LHU2PC1t2LGEtOn3+WaMzCFeDFgMWERERUYX2Ha5G09uGKwasJsQs9xmI4zjE8p4e9D7xMmTmDYjrBCRy9UW42ih5G8p3Dsr6no5dk69CbZinpQfFt8ANKDWf/ZjeaZUYhBRmsWOwKtn1oPbwDf0ES9PXTbQDZT8O8V2CRFpkR1ZyDJKZXt0J5YHcDUKWYpDljN4B9cE94LvLkE+eAf/wPeBHn3HXUxcuBiwiIiKiClUUryoIVwxYTY5ZwatQySFIYRqqMA1JD20OV4lbEN9ZyFq42sn4y1CTr+H51OtQM99ZjVqVD4mnNmM/BvH3QMUHdo9WG3Za6WjaAtdOVCnHcYivByrS17gwlZvTO6TWdkc9W4B89BD45AO9I0r9qNFZgqtDFgMWERERUYX2HNBeYbhiwGqS8HVIfgbqYRTyrPDC4zTkvh8qNwbxnYNY393H/Kztn3yopt6Amn0Lau498zekVDVlPwrx90DiA5D8DHYMVgtOSGYMEr4BcXOnFXUA2xGI92LlM7LSk5CCDbLgAe5HgOU05EkR+OgB8P0nq7ukftjo3MDVZYsBi4iIiKhCOz9ZcH/higGrwSI3oQqzkOX45nC1IWCpohUqelsfNbQfhcy+rY8MVh2y1p54uHbs8DtQs+9AWRi0Wp59dRB7YgBS2CVaLbog8xaoaC+U86T56yZqAGU5COU5B6QnIAs+yIME8KQI+XBJz5H64SfcMcVlbDFgEREREVVo81FBvePqb6oIVwxYjaEivZB5C2QluX24epqHLDiggle2/37XKSjrYaiZtyCTOw+B35fJVyHTb0Jm34LiccPWYT0E5T2nZ1oVbdg1WuVnIPF+Pbjddtj8tRPVwnoIynEc4jkDCfRAQtchsT6o5DAkO6n/Hbqw+lTWxxnI91aA5583OhtwcVW0GLCIiIiIKrQ+oH00jQMjyarDFQNWncX6dIR4nN4+XK2koOYtOnBVGsOcJ/ROhOk36xOyJl6GmnwFaurb+mfOvg3h7qymWttZIrHbkPwUdo1WRSskOQQVuARlP2b82okqZj0M5TgB5TkLCVyCCt/QATY9CpWb1J/t3T7721mOQz5e0vOquLgMLgYsIiIiogr4cvdw4E6mLuGKAatO4gOQBYfeJbBduHqU1LsJopWHqy0hy30Gyn4Mau4dHZ/qFbMmXl6fnSWzb0HN8gmHDeN+HxK5CcmMY9eb9JIdkh6FhK5BnKfMXzfRDpTlkD7G6j0PCV2FxG7rHVS5yb13FNZiKQj5oAR89lGjMwIX17aLAYuIiIhoF+7SE0QjQRRst+sWrhiwaqPC1yF3PdtHq2cFfYRw3gIVuVnf3+0+q4d8z74FmXilzjHrFT07a313lvmb5LbmPAkJXoWkRiALdux6U56d0HPT3O+bv26iDZT9OJTnLFTgsg7xyaHVSFXFLqp6W0lDPnkKiGpgTeDi2rwYsIiIiIi24Z1fRjQaRtZ1B/OWm5i33GTAMi0xqGezPM3vsOMqASnM6d02jb4W9/t6lky9d2WtDYOfeg1q+g2ome9A5rg7q7Kb/dVh7MkhvfNu1yOCNki8H8rFJwiSYbbD+nPo79H/7lqPVA3cSVVP9/3As6J+6iAXV4MXAxYRERHRBp7iCiKxKDLuifVwxYBllooPrIar3I4zrmTe0pxwtSVknYHYj+ldU1N1Gvy+xYbZWYxZmyjLISjveT0HLT+NPW+2M2M6FFg5jJ2azLoaqgKX9Ry2zFhr7KSqp0cJ4OMlCGMWV4MWAxYRERHRoj4qGI4nkPZMbQlXDFgtGq6eFSALzh2fKth0juNQlnchDdqVtWl2VrcfNXQc18GyMIs9b6qzkzwiSM1jO6J3aAYu6WN/qWFIbkrPWDMdmJrlng/yOAt87xHwo3+oNSlwca0vBiwiIiLqau6FDxBKppDyzu4YrhiwWixcPc3rP48PGL/Wba/feQrKeghqpo5PMNzG8wk9N0tmvtMVQ+CV/ZieBZQahpT2OF41b9FHTv09EBt3W1EDWA9Dyo/+Zdvo6F+zLIWAZ0XIJ88A9bzKqsDFpRcDFhEREXWtUCqDlM+yZ7hiwGqS+ABUybH7jqtFNyQxZP5aKwlZ7jN6LlODQ9aLIfDf7riYpSwH9ZPWYn2Qwgz2vFnOT+mnCNqOGL926iC2w1DuM5DwdR3Oc5PdtaOqnjHrgwXIZx8DIvvqClxcAAMWERERdaFgOo+k31ZxuGLAany4kr3C1T2vfqKc55z5662G4zjU7DtQDZuTVbYza/oN/bTEuXfN3/xXw3UaKnRdzwnaM1pNQ8VuQ3nOmb9uanvKfkxH0/B1SGIQKjux95Msaf8ehCFP54FPnvCYIVfFiwGLiIiIukYgM49EwImC9da+4xUDVoPC1YID8iS7Y7hS9/1Q6TtQvgvmr7cOlPMElOXdhj29cNt5WVNvQGbfhmrxmKVsR/RxrORQZcOtOZCdarU2WD18HZIcgqrkQQBUf0tB4EkO+N4y8MNPdu0LXN29GLCIiIio4/mzJcSDbuRtfVWFKwasOkecWP+e4UoehCHZCSh/j/HrbQjnSYjlPcjU680JWRMvQ02+iudTr0Nm39a/23Q8WOM5C4negspNYs8b3fw0JHoL4jlj/rqpvdiPQbznoELX9Hy03OTes9So+e55IStpyMdLwGcfA+BRQ64XiwGLiIiIOpY/dxexsBc5+2BN4YoBq4nh6nFGD0L2njd+vU35O3G9D2V5DzLZ+KOFm0x9G2r6TYipeVnWQ3r3VHYCFd3U5ia524r2RblOQ0JX9THA3JR+8IPpOEP7tzo3Cz/gEHguBiwiIiLqQL78fcQiAeQcw3UJVwxYNYr1Q5Xsu4er5TgkP6MHcJu+XhMhy3ESyvJe844WrtPD31Wzhr+734dEe/Ww9b1uXAuzULE+zraivTlP6sAZ7YWkRyGFub0/X9R+7nkhj5KQDxYg338MfP4puLprMWARERFRx/AWHiAaDSHrHK1ruGLAqj5cyV7h6lESqjAHFb5h/npbgfMUxHoQMt3Eo4VlM7Nk9m29K6xeccF6eMNsq72PbKnMmJ5J5DxpPoxQy1HWQxDPGb27Kj6gd2wuOPb8XFEHuuuBLCcgz0p6GPznPwBXZy8GLCIiImp7nvlHiMQiyLjGGxKuGLD2KV5BuHqSgRRtUJFe89fbgowdLdwQstT0m7XtynKe1CEqM449b0SLVj2XyHcRynLIeCShFuI4AfFdhERuQlIjUIXZvT9P1L0ehIFnReCTp8DzH4KrsxYDFhEREbWvhQ8RTqaQtQ81NFwxYFUYXYJX9P+P+E7R6lkB8jSnd0vE+41fb1twnoJY3oOaMhOynk+8sv4Uw0qDg/Keg8T6IJWEhvk5HSbsR82HEmoJynECErgMiQ/o2VWmgwi1r7tuyIMI8CQH+ege5JOnepeWcDB8uy4GLCIiImo7noWnCCeSSHunmxKuGLD2EL2lj4Y9yewerxZdepeN6ettR47jUHPv6KBkYkfW+Mv6iYkz34Gae3drdLAfhQpchqRGKjvOlb4D8V0wHkvIPGU/roNVckgHTdPRgzrfUgh4nAE+XIR8fwX4h+9xQHybLAYsIiIiah8LHyCUSCHlnW1quGLA2ilc9ULNWyArqd3D1V0PVHIYyvT1dgBlPwo1+5aZiLW2K2vyVajpNyBz70K5TkNFbkLlJrHnTeP8HCTWpz8HLRBOyECssmx+OqBwhxW1ivsBYCUFfFCCfHcZ8ulHPILYgosBi4iIiNpCKJVBymcxEq4YsMoiSviGfsrXSnL3cLUc446rRnCfhbIe1jOqTIUsyzuQ4CVIdmzvXTPZSUjkJpTzlPGAQgxWRBW764E8CEMeJYGn85AP7wHfX4F8+iHw+Q8g6kfgau5iwCIiIqKWFkzlkPBbjYYrBqxV4et6rtGjxO7h6mEEkp2A8veYv+YOplynoayHmvbEQpl9E8p5HBK6DEkNbJYdgxRm9PD+tZu/9Kg+Vsj5Vl1FuU7reXiJQUiewYo62D0v5EEEspIGnhUhH90Hvv8Y+PQj4EefAqLAVd/FgEVEREQtKZguIBGwo2DpNR6uuj1gqeBVqNy03lG1W7h6lIDkZ6CCV41fczfRTyx8F6pB87HE+i7EdwYqemNruCqjUsOru61OGA8p1CT2o5DAJc6wIip31w15EAYeJSGPs5CnBeCje8DHS6uh60PIZx8DP/oMeP45uPZeDFhERETUUgKZeSSCLhRst40Hq24PWCp4RR/5eRjdPVw9zkAVrZBor/Fr7mbKeRLP63WscOrbEMdRSPAiJNm/d7iKXIPynIaae1t//+QrUNOvQ82+DWV5z3xkobpR9qNQ3gv64Q2Z8c277oioNvcDesj8TtFrQ/iSzz4GfviJDmA/+qwrZnYxYBEREVFL8GdLiAfdyNv6jIeqrg9YgcuQ7CTUg/Du4WrtyYLxAfPXTOuU/SjU1GvV7baaexvKfQoSubpntJLUgD5O6DoOmXlj1ximZt7c9umF1PqU5SCU+319hDg1zF1WRO3orgeyFNpCWd+pq0YvBiwiIiIyyp+7i3jYi7x90Hig6vaApfw9UJlx/X/Y7hGu1MMoVKzf+DXTDu+l8xTE8h7U5KuVh6vAhYp2W0lqABLsgdgO7nNX12t68PzsO8ajDO3Bdhji79FxmsGKqGOp8QN11ejFgEVERERG+HL3EAv7kHMMGQ9T3R6wlO8iJD0GWQruvePqQRiSGdff0wLXTnu8t/ZjULNv7RiUxHFEHxOsJFolb0P85/cfrspj2WrIkjmGrFahrIch3vOQyE1I+g6kaIPpG2siajwGrLLFgEVEREQb+QpLiEWCyDpHjAeprg9YvguQ9B2oe769w9VyHCo3redimb5u2hflPgNlPaRnUk28DDX9uj72t93TBLcNV/0Q/3mo3Y4JVhmyZOZNCI8WmmE7ooevp4YhJQYrom7EgFW2GLCIiIjItfgRvIWHiEZDyDhHjYeobg9YynMOKjmiHwG+V7h6nIaat+idGS0QY6iG991/ESp8DSp6vbJwFbsJ5X0fYnmnIU83XDf5KtT0GwxZTaBnWd2ApEe5y4qIGLDKFwMWERFRd/POP0I0FkHGNW48QHV7wFKes5DksB7mule4epqHLDghnHPV9lTkJlRhFrIcXz0GGoLMz+wcrqI39BMFdzp62NCQxRlZdWU7DOU9DxXthWQn9H+nW+CmmYhaAwNW2WLAIiIi6k6e4grCsSjS7gnj4YkB6ywkMQS16No7XD0r6J1ZyWHj4YVqFOvXu2xWUtu8z3nIPQ8kPbghXF2DuE9CzX6nueFqS8jisPeaOI5D/D1Q8X5Ifhqmb5CJqHUxYJUtBiwiIqIus/AhwskUso5h48GJAessVPh6ZUcFnxX0I7XTY1DeC+bjC1X3fnvOQSWGoBackKe5vd/zhxFIehjiOgGp84yrmmdkTb4GNcOQVRHXaUjoKiQ5BJm3wPRNMRG1BwasssWARURE1B08xceIJBJIe6aMhyYGrLOQWB+kZIc8yVYwoD0GlZuCcEB7+/L36KfHVRorVwfzS2oU4j4DZTmI55OvGY9W24as1WHvik8t3EQ5TujZdLlJmL4JJqL2xIBVthiwiIiIOpu7+BjheAJp77TxwMSAdRYS7YUUrZDH6b0DxkpK79YI3zAfYKgqKngFKjsBWQpVHq7ueaFSoxDfxc0/z3G8+XOv9nW08FU+tdBzVkerzDjnWRFRzRiwyhYDFhERUWfylJ50Tbhqi4AVvgGZn4OsJCuIGHnIgkPv0mqBCENVvt/5GcjDaOXhatENlRyGeM/v/HPd77f0bqyNIasbjhYqy0GI95wO09kJmL7ZJaLOwoBVthiwiIiIOks3hquWDlihazpkrD1hbi8PwlDR2+YDDFVFBa/oweyVzLd6VtBft+CEig/u73e1+m6siZehJl6Bmn4DqsN2ZCnLIT3LLNrL44FE1FAMWGWLAYuIiKgzuEtPEE4kuzJctWTACl6B5KYq3oGjlkKQ9BjExwHtbSkxqHfNPc5UFq6eZCAlO1Ssv/rf2Q67sSZWh71Pv9neIct6WO+Mi96CZBmtiKg5GLDKFgMWERFRe1sLVylP94arlgpYgUv6KNGDcGUh41ECkp/RO3dMRxjaH98FSHIEatFd+THBlRSkaK3vLjvnKb3TqQVi1a6mvg2Z+Y75GFXpTivrIf0ex25zpxURGcGAVbYYsIiIiNoTw1WLBSzfRUhmDLIUrDxmLDghgcvmQwzt0zn9dMDlWOXv9dOcHsgfuNSYa3K/D7EehJp81XyoqiBkqdm3jQeqHcOV67SOVvMWmL55JaLuxoBVthiwiIiI2otn4enqUcEZ48Go1RgJWN7zOmbc81UeM+569j/ziIxT/h79dLn9RMrlmN5hF7renGu0H4WaedN8pNrD8/GXoabeaJ2Q5X7/xdMDW+CmlYhIFhmwtiwGLCIiovbgLj1FKJFEystw1TIBKzkMueupPGZwzlV7ClzSYeP+PsLV4wxUblrvzGvy9SrnSai5d6AmXjEeqvY0+aqej2XiiYW2w3oHJKMVEbUoBqyyxYBFRETU2l6Eq1njgajVNS1gJQYhi67KY8ajBFRumnOu2ozyX4LKjOvwWPGOq7h+6mTomvnrtx3B86nXzUeqikLWa1Az32n4oHdlPwrl74FKDPKIIBG1PAasssWARURE1JrcpWcIJ1MMV60UsOL9+klzT3MVPmkuCynaINFe4zGD9iFwGZKd2F+4WklC5ucg4Rvmr38D5TyxuhurBSJVJaZeh5p5q77RynIIynseEuuD5Kdh+oaUiKhSDFhliwGLiIiotTBctWDAit7SIepJpuKgoRbdepdHC0QMqlDgMlR2Ampf4SoFNW+Bitw0f/07cZ+FWA/r4emmA1VFXoGafr32+VieM3quVXYCpm9CiYiqwYBVthiwiIiIWkcwnUfGNWY8BLWrugeswCV9zOhpnnOuOpgKXIZkJyEPwvt4qmAesuBoq2OhynEcavatFghUlXoVMrPP+Vhrc61ykzB940lEVCsGrLLFgEVERGSWp/gY4XgCKc+08QDU7uoWr0ZTOHAnA3mU4JyrTha8UkW4yuljpLF+89dfBeU6DWV5T8+cMh6oKjT5GtT0m5C593Y+Iui7oI/4FmZh+oaTiKheGLDKFgMWERGRGZ75RwjHokh7poyHn05Rc7gaSeLAnQwOjOVwYLzCoME5V21HBa9AZSchDyOVh6tnBciiSw/wb4HXUPPfgf2o3t1kOk7tx9S3IbMv5mMp12mo8A0+RZCIOhYDVtliwCIiImou3/wyorEIMu4J48Gn09QrXK2pZM5VpwSNbqCCVyC5KciD/YUrteiGJIeNX3/dOU+214D31YilXCcg8QGoohWmby6JiBqJAatsMWARERE1h6+whGg0xBlXrRSwRpI4MJrGgbH8pnC1Z8BaCkEyY/rJZqYjBO0teLWqcCX3vFDJESjPOfOvoUGU+wyU5SBkqsWPFFregfKchkSvQVIDUOlh/UTBBSdM32ASETUKA1bZYsAiIiJqLF/uHqKRALLOEeOBp9Ptb85VGgfu5LYNVzsGrOU4JDetZye1QHygPeJM8CpUbgryMLq/cHXfD0nf0XOVWuB1NIX9GFSLHSmUmTegnMegghchyX5IamALlb0DKc7B9E0mEVEjMGCVLQYsIiKixvBnFxEP+5BzDBsPO92iknD1N6PpLUcFKwpYCw79dDPToYH25rsIlZuGPM7sL1w9SkBSo5AO3nG1G+VokSOFs29BfGchib5to9UW6SFIfgpSssH0zSYRUT0xYJUtBiwiIqL6CmRLiIc8yNkHjQedbrPnjqsKw9WmgHXXA8U5V+0hdA2Sm4ba746rhxFIdpKB0nMW4j4DZT2E581+SuH06xDnMUiwp7JotZ3sKGSeTyEkos7BgFW2GLCIiIjqI5CZRyLoQt7WZzzkdKudjwpm9xWuDowXcGAsv7obpwWiAu3Oe766HVcPo1C5KT3c3fRraDHPbUebcqRQLO9AvO9DIteqD1cbjxSmBiC5CQ54J6KOwIBVthiwiIiIahNM55EI2FGw3TYecLrdpqOCIykdrnYY0L6zvH4i4WjKeESg3Sn/JajsBNSD8P7C1XIckp+BCl0z/hpamXKegsy9W/9oNfVtKPthSOBC5ccE9xuyMiOQwgxkkUPeiah9MWCVLQYsIiKiKix8iGAyi6TfhoK113i4oQ0Bay1cje83XBX0942m1yOY6YBAO/BdhKTHIEvB/YWrlSSkMAcJ3zD/GtqIsh2Bmny1PrOt3CchkasNiVbbHyscgxQtMH0TSkRUDQasssWARUREVDn3wgcIJ9NI+SzGYw1tlnXd0TunqglXYzkcuJPecvzQdDigMt7z+ljnPd/+wtXjNKRohUR7zb+GNqWqfUrh5CsQ2yGI/zwk3tu8cLVpyPswpDCtH8TQAjekRESVYsAqWwxYREREe/OUniCcSCLlnTUeaqgsXDmGEQ0H4CssVRmuMjgwktx2fpbpaEAbJIchdz37C1fPCpB7Xs64qhfnqYqfUijT34a4jkOi181Eqx12Y6n5OZi+ISUiqhQDVtliwCIiItqZe+EDhBNJZB3DxkMNbVaw3kI87IWnuLL+fu1nQPuBO1l93HCXJxcaDwYEFR+AWnBWEa58UMlh49ffcdxn8dxyEDK1/VMK14eyR2+YD1bbzcZKDULyk5CSDaZvTImI9sKAVbYYsIiIiLbyFFcQjQSRtw8aDzVUHq56kQg44S083PK+VbzranTrcUEGrNaiYn2Qkh3yJLvPJwtGINkJiL/H+GvoZMp2FLJ2pHDyFSjbISj/eUjytvFIVVHIyoxC5mdh+uaUiGg3DFhliwGLiIjohUCmiHjIg5xjyHioobJwZbuNRNCFQKa44/u3566rCsMVA5ZB0V49r+pxuooB7bMQPlmwaZTnHFTgIiR02XiQqlpujLOxiKhlMWCVLQYsIiLqdu7FDxFK5ZAI2JG33TYeaqgsXFl6kQjYEUgX9nwvt49X+V3nXDFgtYjwDcj8nA5R+wlXT3OQkh0qesv8a+gW4RuQ/AzkQQTyJAO564JKD5mPUdXibiwialEMWGWLAYuIiLqVp/hYD2b3zRmPNLS9pN+GUDpf8Xu6JV5VMOeKAcssFbyqY8hyvLoB7Ykh46+hW6hYP6Rog6yktr4XS35Ibtx8jKraIFR+ErJgh+kbViKiNQxYZYsBi4iIuo03v4RINIy0e8J4oKEdwpXPglAqs+/3tpo5VwxYhmJI4DJUdhLqQWT/4epBGJIZh/guGn8dnU75LkJSo1CLbsjT/O7vy3JU72QyHqOqpzJ39E7AFrhxJSJiwCpbDFhERNQt/NlFxMKHBi9IAAAgAElEQVQ+ZJ0jxgMNbS/lm0M4mYZr4YOq3uP1cFXFcUEGrCbx9+j4tBTaf7h6moPKz0B8F8y/jk7nPa+H4T9K7O89epyGLNihkuZjVNURKzUEKUxDFjkbi4jMYsAqWwxYRETU6YLpAhJBF/L2fuOBhnYIV95phBNJuEtPq3qPPcUVRKJhHBit/rggA1aD+S5A0ncg9/37D1dPspCiDSrSa/51dDgVugbJT0MeRvf/Pm103wuVvWM8RtUkO64fKNACN7FE1J0YsMoWAxYREXUid+kJQokUkj4LCi0QaGh7Gc8UIokE3MXHVb/X4WQaae805i036xqvGLDqFEQ8ZyGpEcg9b1UhRC26oRKDxl9Hp1PhG/opjtXMItvJwzBUYcp8iKplN1Z6GKowDVl0wvSNLBF1HwasssWARUREncQ7v4xILIq0Z8p4nKFdwpV7ApFYFJ7iSvXvdeEhUt7ZTT+XAau1qPANyFKguvixFIJkxqC8542/jo4WvQU1b9n/0x8rtZKEKlmNh6iaQ1Z2HFKywfTNLBF1FwasssWARUREncCfv4dYJIis647xOEM7y7rHEYmG4SksV/1e+wpLiIV9yNkHt/x8BqzWoCK9+ml1T7L7Dx7LcX2ELXjF+OvoaPF+qKJNz6xqRLja6GkectcNyYwYD1E1yYzqIfUtcFNLRN2BAatsMWAREVE7C2TmEQ+6t40Z1DqyzlFEoyF4C9X/3wru0hNE4jFkXOM7/h4GLLNU6Jo+hlbNbp7HGT1vKHLT+OvoaIlBqJKjurhYqwdBSGHSfIiqySBUbhKqZIfpG1si6nwMWGWLAYuIiNpRMDO/5fgYtZ6C9RaikSDcpSc1vd+hVA4p39yev48BywzlvwTJTlY9+FstuqDiA8ZfR6dSnnOQ5LDeBfU03/xwtdGjOKRkaYEQVRuVuQPF3VhE1GAMWGWLAYuIiNqFN7+ESCzC+VZtIOcYQizsgz9/r6b33J9dRDzoQsF6q6Lfy4DV5DDiPa+fLFj1nKsgJH1HB5YWeD2dRvkuQFKjVQ/Qb5gnGahFJyQ9ZDxE1SQ9rI+7Ljhg+iaXiDoTA1bZYsAiIqJWF8jMIx7yIOsYNh5maI9wZRtALOSBP7tY03vunV9GLBra93vOgNVEiSGoRXd1AWM5BslNQQKXzb+ODqT8PZD0GOS+33ys2oW674fkxs2HqFplRiE8UkhEDcCAVbYYsIiIqBW5Fz5AKJVB2j1hPMrQ3grWXiQCTngLD2t+38OJJNLuyaqugwGrCWJ9ev7P01x14aJkhwQumX8dnch7HpKdgDxKGI9TFUeshxE9GN10hKqRSo9wwDsR1R0DVtliwCIiolbiz91FLBJExr3zoG5qHXl7P+JBNwLZUs3vfTBdQNJvrel6GLAaR4WuQxXmICup6mLFPS8kMWT8dXSk0DWo3BTkQcR4kKrK0zykZDUeoWo3CMlP8kghEdUNA1bZYsAiIiLT9G6rHJJBB/L2fuNRhpobrny5e4iHvcjb+mq+Lgas+lOBy/q433KsujixHINkJ6F8F42/lo4TvgGVn6n+vWk1971Q2TstEKJq3I2VHdNBrgVufomovTFglS0GLCIiMoVD2dvPWrjyZ4o1v/+e4gqisQiyztG6XR8DVv0o3wU9R2kpVF2MeJKFKlqhwjeMv5aOE+3Vu+Ha6KhgxR6GoQpTxiNUzTKjPFJIRDVjwCpbDFhERNRsHMrefnK2PsRD9QlXrsWPEEqmkfJM1/06GbDqJDlc25Pr7nmheFyw/mJ9kKKt+mOc7WIlCVXqoCOFi06YvgkmovbEgFW2GLCIiKgZPMUVhBNJpHwWFCy9xoMMVSZv60Mi5EagTuEqkCkiGXSg0KDrZcCqNZD0QxaceiZRNeHhcUYPEfecM/9aOogKX4fc9ZgPS830NA+564ZkRlogRNVGZccgRR4pJKL9Y8AqWwxYRETUSBzK3p7qHa58hSXEIgHk7IMNvW4GrCpFbkLNWyCP01XGhhykaIOK3DT/WjqIit6GKtogT7Lmg5IpD4KQwqTxCFWzzAhkfgamb4aJqL0wYJUtBiwiIqo3DmVvX/UOV+7SE0TicWRczQmYDFj7FLoKlZuGLMerDwz3fPrIoenX0kFU5KbesVNtUOw0j+KQksV8hKp1J1ZqECo/qXc5tsCNMRG1PgasssWARURE9cKh7O2r3uHKtfgRArnFpoWrNQxYlToHSd+pbZbSclw/nTBwqQVeT4cI34DMz0FWkuajUat5koHcdUGlh4yHqJrlxnmkkIgqwoBVthiwiIioVv78PSRCbhSst4yHGNqfgrUXiYAT3sLD+n0esovGPg8MWBWodUD70zykZIdEe82/lk4RugbJz9S2E65bLAV0ADIdoWqVGYHikUIi2gMDVtliwCIiomr48vcRiUUa8iQ5ary8rQ/xoKuuO65888uIRoLIGXy6JAPWLmJ9kAVH9QPanxUg9/2Q1Ij519Ipglf0LraHUfNhqJ0sRyHzs+YjVI1UahCSn9L/vWyBG2Uiaj0MWGWLAYuIiCrlKT5GKJlGImBHzjZgPMLQ/jUiXLlLzxCOJ5DxTBp/fQxYW6nQNajCbG3HBR8lIPlpSOCy8dfTEQKX9NMaH4TNx6B29TgNWbBDJc2HqJrxKYVEtAMGrLLFgEVERHsJZIqIhX3IuMaMBwqqznq4ytYvXLkWP0IonUfSZzH++tYwYG0IV76Lq5EkUlsoWHBARXhcsC58FyHpMchS0HwA6hT3vVDZO+YjVK3SQ1BFC0zfLBNRa2HAKlsMWEREtB1P8THCTXx6HDVGI2ZcuRb1nKt40I2C7bbx17gRA9ZqvEoOQ9Uy5+pZAeq+HyrJ44J14T0PSY3qJzaaDj6d6GEYqjBlPkLVIWJJYRqmb5iJqHUwYJUtBiwiIlrjKT1BKJVBIuBEzj5oPEZQ9XK2AcSD9X2qoGvxI3jnlxGLhpA1OOdqN10fsOox5+pRAio3DcXjgjVTnrN6aP5dj/nI0+lWklAlq/kIVQcqN8G5WEQEWWTA2rIYsIiIKJAtIRYJcLdVB8g5hhAPe+HPLdb1M+Je+ADheAJpt/k5V7vp1oBVlzlXzwqQkgMqetv46+kIiUHIost82OkmT/NQd92QzIjxCFWzHOdiERED1pbFgEVE1J18hQeIxONI+eZQsPQaDw9Um5xzBLGIH77c3bp/VoLpPJJ+q/HXWImuC1j+nvrMuVoKQlKjescQ1UTF+ld3weXMB50upZaCkPyk+QhVq+wdSHEOpm+gicgcBqyyxYBFRNQ9PAtPEUrlkAi6kHUMGY8NVLuMcxTRSBC+/P26f178ubuIB93IW1trztVuuilgqeRw7TOVVlKQwixU8Irx19PuVPQ2pGiDPM4YDzhUgHoUh5Qs5iNUjVR6GIpzsYi6FgNW2WLAIiLqfP7sIqKRINLuCeOBgeoj4xpHNBqGr1D//93rKSwjGg0h6xwx/jr3qysCVj3mXD0r6LlM8QHzr6fNqchNqHlL7cc3qf6eZCB3XVDpIeMhqqaIleRcLKJuxYBVthiwiIg6k3d+GeF4AkmfBXnrLeNhgeoj45lEJB6Fp7Bc98+Me+EDhBNJZDxTxl9ntTo5YKnQNcj8XO2hZDkGyU5C+S4af03tTIWu67ljjxLmQw3tbskPlRs3HqJqluVcLKJuw4BVthiwiIg6SyBbQiLgRMHWPse+aG9ZxzDCyRRcCx825HMTTBfaZs7VbjoyYNVrztWzgt51xacL1sZ7Hio3zaOC7WY5CjU/az5C1RyxRjkXi6iLMGCVLQYsIqI2t/AhApl5xCJ+ZHhEsOOkvLMIJ5LwlJ405PPjz91FPORBwdZn/LXWQ8cFrNRI7XOunhUgSyFI+g6HtNdA+S5Apcf036XpGEPVeZyGWrBDUoPmQ1QNOBeLqHswYJUtBiwiovbkz5b0XKs2Pu5FO0v5LAgn03AvfNCQz493/hGi0XBbzrnaTacELBXrgyo56nDDnoEqzEFC14wHoLaWGNK710wHGKqPpQCkzediSXpQP2mRc7GIOhoDVtliwCIiah/+3F1EomGkvTMoWHuNxwKqM2svEn4rgslMw44KuhY/QiiVQ9YxbP71NkDbByzfRci8pfYB7c8KkHteHV5Mx592Fr0FKdkhT3PmowvV13IU0gFHClVuHFKywfRNNhE1BgNW2WLAIiJqbb78fURiUSS9c5xr1aHy1ltIBOwIpvMN/SwF0/mOmHO1m3YNWMp3sX5zrh4loHJTkMAl8wGoXYWuQQqzkJWk+dBCjfM4DVl0QHXCkcIiIxZRJ2LAKlsMWERErcdXeKCfIOi3Itchs4loq7ytD4mgC8HMfEM/T/5sCfGgqysCaDsGLJUY0rul6nFDvuCEit42H4DalPJdhMqMQx7WISRS21D32/8phSo9rHeUtcANNxHVDwNW2WLAIiJqDe7SM4SSaaR8FhSst4yHAGqcgrUXiYAT3sLDhn6mfPn7iIV9yDmGjL/mZmmrgBXprd/xtIcRPWDce954BGpXKjlcv5BI7edRTD/drwViVNXSQ1D5KZi+4Sai+mHAKlsMWERE5niKjxFOJJHyzjJadYGCrQ/xsBee+UeN/VzNP0I0FkHWdcf4a262tghYwStQuWnIo0TtN91Pc5CiFSp03XgAaluxPj0Iux5zx6i9PclA7rr0bibTMaoWTR7uPnn5YE1cfafq8vtr/Tnt+vvbUWTsIiYvH8THyemafs7nRXvFn7P9/K5qru+hf3j9d/mHzuK7Nb62NQxYZYsBi4iouXz5+4jE40j6rcjb+43f8FPjZTyTiMYi8OaXGvrZcpeeIZxIdvWTKVs5YCnPOUj6DtT9YH1utu/79a4h0wGoXYWvQwpzkJWU+XBCLUUtBaDyE+ZDVC2aONz9pZdeqsmv/+o/r8vvr/XntOLv/7xox5VDf48FZ19Drr3RP387z6Lj+NIXv4CXXnoJ87bemn5WfOJSxZ+zSn/Xfq9v+soh/Gf/6X+y7e/8H/7b/wYlx62aXiMDVtliwCIiajxf7h4isShSPgvynGnVNVK+OYQTSXiKjxv+GQulckj6LMZfs2ktG7DiA5BFV31usFdSkPwMVOCy+QjUhpS/B5KdhDyMGg8l1MIexSElq/kQVYvsHUjRgkYHCQasxvz++MQl/PyXf7YuocfEz9/O50U7/tU3vr7vqLSTm8deqWvA2u/1nXnzr/b8vV/64heQm7tR9WtkwCpbDFhERI3hz91FJBZBysenB3aTvPW2fqJgKgfXwocN/5wFMkUkAk4ULL3GX3sraLWApcLXIfMW/bSzetxU33VDYv3GI1A7Up6zUMkRyH2/+ThC7eFpDnLXDZUZMR+jqqTSI/qJmg2MEn/9rW/u6Kd/6ifx0ksv4ad/6id3/JqjL/9FXX5/rT+n1X7/xjjSiMDU6J9f7ll0fFMcqsfv/X/+w/+2Hol2+xz+9be+iUfBkbpe37y9d9PX/qMf/zH80e//Nv76W9/Ev/6Xv1a3SMuAVbYYsIiI6sebv49oNIS0e8L4jTw1V8F6C4mQu+GD2df4cvcQC3mRsw0Yf+2tpGUClr8HKjtRv10+yzFIdgLKd8F4CGpHKtYPteA0H0SoLakHQT0cvQWCVHWGoArTaHSg2M6v/+o/N7o7qp11UsAqOW6t7/aqZ8D6F1/7Cl566SX877/3b5p+fS//X//H+tf98R/8Lj7Nbd7tmJq5in/yMz+9/jWp6atVXRsDVtliwCIiqp6n9ATBdB6xsA8Zz6Txm3dqvoxrHNFoCL78/aZ85rzzy4hGQ8i6Ro2/9lbUEgErOQy556vPzfPTvH5SYeSm8QjUlsI36rsDjrrXk2xbP6VQpQb0cPfF5g13l0UGrFp0QsD6NGfB3/zpH26KQr/yy79Yl9/7edG+/nNOvvaXTb++td2F/+znv4zPi/Ztv8bdf3r9Z71z4M+qukYGrLLFgEVEtD/e+WWEk2nEgy5knYwI3SrlmUY4Hm/4EwXXuEtPEI7HGUr3YDRgRW9Blex1e5qduh+EpEbNR6B2FLgMyU3pnWumwwd1kDzkvhcqe8d4kKpafqJpw91lsbqA9SQ8tq+nue30FMC1fx4Zu7j+zz7NWeAfOovJyweRmb227c/b+DXR8Z4tO2sq/f0bQ0tm9tqm1/RhfGLHn5e33sTk5YP4sz/8vfX4cem9/3fPJx1W+vdW6c9/4Bva9u+wmvd/7YhdYORc3cLZxgHu9t4TTb2+BWdfxWHqn/38l2uKuAxYZYsBi4hob77cvdUnB9qQsw8av0knMwrWW0j6bQilMnCVnjXt8xdKZZDyzRl//e3ARMBSwSt6qPqjRP1ulItWCI8LVicxBFmOt0DsoE6lHkYgxVnzMara3VjZO1BFK6oNB9UEgkpu3sd73qvqaW47zRla++f/8Y//ALLowpVDf7/+dLk13/j6V/E4NLr+PSPn3tryNV/64hdw5dDf73jdO/3+z4t2HPq7P9/y89b8V7/4cwiMnNvy83YbDL7d3+N+/94q/flz149u+Tus9v3/mz/9w/UQWK+AtXGA+8ersW4tFNp6j+8aCWu9vo1/N9NXDu36O/7jH//B+tfutFOLAWsfiwGLiGgbCx8ikC0hGg0h5Z3lEPYul7MPIh5yI5CZb+rnMJiZRzJgR6EF/g7aRTMDlvKeh2TGIEuh+t0Y3/NBJYbMR6A2pOIDesh9CwQO6gJPMpC7Lqj0sPEgVVXEyoxC5ufQKgFrbRj3br70xS9g7vrRLd9bScDaK9p8XrTv+US5kXNvbXvtO/3+jeFiN+WvaT8Bq5q/t2YGrJvHXtkUCOsZsNZe+7/42ldg7z2x7Qyrb3z9qzuGz1qub+PX7PWEwVpfLwNW2WLAIiLS3AsfIJiZRzzkQdYxbPxGnMwr2PoQi/jhKa409bPoz91FPORB3tZn/O+g3TQrYNU9ljzNQwpzEO954yGo7fh79Jww00GDutODIKQwbTxIVSU9DCnMwHTAKg8quz3N7Utf/MKWYLBXwPrqL/38+n/+1//y1/DX3/omfv+3f3PTz33nwJ+t/+f/+r/8L9a/ZuPuqa/+0s9ve/3b/f6Ns4/+l9/5Ldz3DKz/2ac5C8Z73lv/2eU/19Z7HH/9rW/it/67X1n/GX/yv/7bLU86rPbvrdKfn5y6sv4Ev9snv123z0S9AtbaZ+sf/fiPVRU+a7m+/byGC28fWP9a/9DZfb9OBqyyxYBFRN3KvfgR/NlFRGIRJP1WHg2kdRnPFKLxKHzzy039THoLDxCNBBlQa9DwgBW+ATVvgTzO1O8G+J4Xkhg0H4Laje8ipJ5PeiSq1uMUZNEBlRo0H6Wq2Y2Vn4KpgPVxcnpTJHrnwJ9tOWb1ODSKf/WNr69/zR//we9u+vO9AtZLL72Ef/IzP4277v5Nfz51+eCW0FE+6yk3d2PT9T0Kjmx5Ddv9/o1PqHsWHd/2tY9dfHc9ED2JjG35890iST3+3pr5FMJ6/96NA9zXItbv//Zvrv99/tHv//amY5Vf+uIXsOQbrNv1bdxd9/EeM9o27mTbT0hbw4BVthiwiKibeArLCKUyiIU8yLgnjN9sU2tJ+SwIJ1PwlJ4097O58CHC8QTyjKg1a1zAOgfJTtY3XK0kIflpSOD/Z+/Ng5vLyztf/9NDFcVUTyB9oULSVIbKHWoSUqHIFHcYbjFQSe6Qm2UIzE0NhEnChdyQ4cKkSEJ3ZxK66BTksjUhodm7oaFDN293v683Wd4XHe37vi+2ZEmWLMlaLK/n971/HEuvLEuWbB3pd2Q/36pPVbdfHUnnSJb9+/h5nt8P+MugccN1Fyyh4y8uCKKVLaM0JF0BUurKBNVgMQ3klhW9BFbrHKO/+JMPdL2f48g6Hv6Z13YUSf0ILOfcDzreb2PA9sRE9xbB1ja9TkKjl8C67g55l4kUOa7bOAusjHmqKat++OTfdp0t9dQTn2o+Vr9tkFcVWL3ujwSWzCGBRRDEjSZWhNEfk6qsDCskCIgLBNdehMukgdkbHPn7UxfLw+p0waub534dbgpDEVieKYibBnkXunEtRMdL/EXQmCFa/xlM7go4gpCTjBNiZIW/kLoOAZXsOxT2Eljn5ND65TLjh0/+bUcR0EtgvemNb+j5/C6rpOklNDo9/uwzX+pYIfTcVz/T13DxXo8rx3UbZ4F1Fd7zH/+3ZhVWP0PUSWANFhJYBEEQV0Qb3YXZG4LLooV//R73BTWhTILrL8FhM0I/4jZBIV6CNl6E1e2lnQWHgKwCa9oLFt2QeXHrguhXQzQ8w10GjROi/mmIPhXElI2/oCCIXuQDYJs6MP8Mfyl1RUT/LFhUvh0KewmsxhymV/yLB3rel/Hed5oi4Nuf/3Tz670E1od+7z/1fH6XiYjrCCwWF/B/vPNt5yRWK69/3UP49uc/jW3j5LUeV47rdlsEVmsVVrdKvKs+v9b77HUOrdVyNANLhpDAIghi3NFFd2D2hmC3meHRLyG4/hL3RTShTEIrz8NjWIbV6YIunOHyfjV7AnAbV7lfi5uKPOLKg8dmfHhMFZR3URsXwBwvcpdBYwe1CxLjyrYNYniRu5S6Mr5psMgK5JAHvQRWv7sUsriA8NoL1xJYl7WODVNgNXY27DVk/IlPffTKjyvHdbstAuuqFVByD3GnXQhlDgksgiDGDW00D5MvApvdCo9xFYENqrIiLiewcQ9OsxYmb4jb+9bkDcFlWkdo5QXu1+MmM5C4mnLjsWkvHpsN4DFVCI+pZFrEph3SsHHD0/xl0DjRaBfMUbsgMcbseMHiGmnHP95i6koSawpiaAmDyoN+BdZrf/rVPe/LOfeDsRJYrfiWnsOTf/MJvP51D3WUWM986a+v9LhyXLfbIrAWfvhk8/HWX/i6LM/vKvfZ2u7Za+B7J0hgtYUEFkEQiidWlHYLdDrhMq3Dr5nivkgmxgOvVg2b3Qp9cIvb+9foi8BpFhBcvcP9etwGBmkXbBVXsgms2AaY/QX+MmiMEA1Pg/lUYNQuSNwk0naIvmn+YuoKiN57YOFFDCIPegms1llCnXb4a6W1FesqM7CUILBaqQdWYFd9H//PB363eWynOV2XPa4c122cBZZt9hmon/0K1M9+pedcq9Z2v5jmRVmeX2D5xx2l4GXvsctmsV0GCay2kMAiCEKJGIJbsLrccJoF+LUq7otiYnwIrb0It2kdFo8Pulie23vYGEjAadUjsPYy92tym7h61ZUHj834L4irgQVWygbROwtR913uQmicEJ0vg8W1/GUDQQyDrBssvgHRc5e7nOqfu2ChBVxXVvQSWE9/4bGmCOi1W1+rbGodXK5EgdWQK+ap7156Th/6vf/U9fEve1w5rts4C6zW89e+9M1Lb/vmf/PGKwmkfp/fa3/61T3FZdJwt6/34WWQwGoLCSyCIJSALpKFxeOTBq9ThRVxDYLrL8FpNXAZyt6KIbgFh82EwMYk92tyG7lSu+DZnKtu8uraAiu6DtH6Y+4yaJwQLc9BDC1L7Va8JQNBDJukCSw0rwA5dYVqrIBaqii94uK7l8BqXeBPTExg/tmvXLjNcWT9XBvWm//NG8/9uxIF1u/+xv+OiQlpyLpn8Ucd73fXrmpKkKtWYMlx3cZZYHkWfnTuutcDnWe2tT7WVz/zSVmfX2sV3Bcf++8dX993v/2tzdvMPvOla50rCSyF5ehUxMHJcKgcnmLv4GRgdvePsVM9ujLb5UNslQ66EivUEcrvd8WbrcKd6Yx9uwJLsnwB/eYedxFBED2JFWEIJGB1ueGyaOHTztFcIOLaNIay6zkNZW+gD23DbrfAr5nmfk1uM/23C14urq4lsFJWMO8Mdxk0Toj670ntgts2/lKBIEaImHWDxdbBvPe4y6n+JZYKLLqGqyy++xk23ipZJiYm8M63vQXPffUzUD/7FTz5N5/AQ6/5qXP/3j5zSIkCa+q7/9+55/y+9/zH5jmpn/0K/vt/+71zw907yZXWx/0v/+e7oH72K9ixTMt23Xrdf8pwr/l8bbPPXOl1l0MQ9Xr81uq1h17zU3jiUx9t3v7bn/803vm2tzT//eGfeW3f86f6fX6tuztOTEzgF//Xnz93/Vtf34d/5rU9Wx1JYFEoLTkVWd+SL1+7KOw6Cbjwbrtwq52TbNZUheQaASFegjZWgCnQmGGlgU+Y5b7IJcabxlB2M8eh7A104QxsDht8ArW6KoHrzLkaWGDlA2CRVWnouAKk0NjgfBksQe2CxO1GHLdqrMAsWHQVcgqs48j6uUqVy+jULqdEgcXiQt/n9MY3vL6jXGmXYO2PMeh163X/rbv3Xbf9bRBB1Ovxd+0qPPwzr+157q/4Fw8gsPxj2Z9fu0S7jH52PySBRaEoPMen56VaN4mWqRx2FWf+nfvSzJk+L8x4L2pvM7poTtol0GGD27hGLYGEbDSGshs4DmVvfZ/bXC54tWru14W4T2dx5cGj076+q66uJLC2zGDuKf4yaJywPAdG7YIEcZ8dD8QxqsYSfdNgkc4tW9cRWA0Z8+if/beuAuCh1/wUFn74ZMdjlSqwjiPr+MQf/ZdLxcYHfvfXsWtXdXzcPfcC3viG1184Rq7r1uv+lS6wGhLrA7/7613P/+1vfTMS2peG8vxYXBrIf9lr/OC/fFXX608Ci0KhdE1rq2rt6H7VWe5MkqVbJFlkV2rtDORqF6rJTFskxjqhje7C5I/CbrfAo19CaI12WyPkxWNYVkS1lRCXKgqtbg+8+kXu14W4SMc5V1esuupLYOX8EEPLEM0/4i+ExgRR/z0w7yxYyspfGBCEEkmZIY5JNZbonQILL6HX4vtrj/85HvnYH+Brj/95z9uyuICyewHqZ7+CRz72B3jkY3+AJ//mE7Crvn9p+1Xjtu2P0fj6naf+rufze+Rjf9D1Nmsv/FPzNp12/Ov2+O3n9MSnPtq8rfrZr6DonOt5PY4j6weuC88AACAASURBVJj7/pebxz331c90rNa6znXrdf/u+R/2dQ2vSq/r2aDx+K/96Vf3FGjbxkm8/K3PNe/325//NEKrzw/1+bVSdM5duP7Ge9+5dttgKySwKBSKLGlty2xtxexUOdaoGmvMNWvMMDNujV9bpTZ+f36V06KDVzeP4NqL3BetxM3Dp5mGw2qA0R/j/r5vYPH44DGscL82RHea8mpAcXWpwNoygrknuQuhcUJ0nP0FnLcgIAilk/WAxTcgjkM1lm8SLLQIucQGQXTiTW98A/7iTz7A/XnwggQWhUJRXBhjF1opG22UrdVh7fPGHOnhV4bpwhmYvSHY7VZqByRGgsewDJuL/1D2VszeINzGNe7XhujNo1MePDbjH1hcdRRY+aDU+qb/HnchNDYYngELr0jXjrcYIIhxImWGGFR+NZbouQsWXACLa8B7oU/cPJxzP8DExPV38LsJkMCiUCg3Nu0irFg/PlcNligenLVH7p8TYK2VYPrQNixuL5wWHXzCLEKrtDsgMXxCa3fgMmlgDG5yl1WtGAKbVHE1JoTW7sBut8gmri4IrLQDou15/kJonHDdk6pJeIsAghhXsm6MSzWWGFSDJBYhJ3HNi3j4Z16Ld7/9rbK04o0rJLAoFAqlEfEEqOaAnRBY3IQT9xyObfdwYL2LfcvLqJpfRsX8MkrGl1A0vIS8/kXsaO8go72Dbc1PkNz4CTbXX0Bs9XlEV/kvYInxw6ubh9XtgTa6y11WtWLyheEyCwhRe6ziCa3dgdOshTGQgBAvyS+wdrwQg4tgpmf5C6ExQbS9ABbb4L/4J4ibQtIMFlrgLql6ElCBxW6vaCDkR/X9L99qecXiJLAoFMptzWEVbC8N7ISATStYaA3MNQXmnJSVI9s9HNnuYd/yMvYtL6Nsegll00vY1b+IXf2LyGrvIKu9g+TGC0huvIDEugTvRTAxOrzaOdhtZhj9ce6i6kKroC8Mp0mD4CptRDAOuA0rsHiD515DWQXWbADMdZe7EBoXRMMzYH41WNrJf8FPEDeNfAAsvgHmuctfVF0qsWbBIqvgvegniJsCCSwKhXLDw4CDMlgpBWQDYAkzWGBlKLJqGJAAu5kENibhNAswewLQRvPcRdWFiitvCC6ThnbQHBN8OjWsTlfHyj15xFVQGgI/5eYuhcYF0fkyWELHf5FPEDedbStYZIm/qLqsndA/AxZZAe+FP0HcBEhgUSiUmxMmgtX3gFIKLOMDixuBwDJ3CcWTY/tdHNnuoX7WBlkxSxKsaJAEWE4nSbC0IEmwrTMJFqMWSNkJrf4Ebv0yrE4n9KEUd0nVseLKG4LbvIHg6k+4Xy+iN/6NSTjsFujD6a6vqRxVV49Ne5u7GfIWQ0pHNP8QLLQEtuPlv7AniNtCPgC2pQcLznGXVV3xTYFFlsF78U8Q4w4JLAqFMp5hIrBfAgoJYNsNRLVg7lnuwugm0qgCuyDBjC+dSTCpCizTUgkWX3seifUXaBbYyvMIbtyDw2aEPpjkLqguE1cu0zpCJK7Gguacqz7aTq8vr+5XXTXkFQmsHvLKPSXN5uG9mCeI20rWBTG2rtwh795JiKFF8BYABDHOkMCiUCjKDmu0AG5Lw9W3rEB4A8yj4i52iP45dUgS7Nh+vx2yYjovwlpbItPCTy60RUbGSIYFNu7BZdLA4vFBF81xF1TdxVUQbhJXY4XHuApz25wr2QVWW9UVCawe4sr6Y7DIGlg+yH8BTxAEWMoCFl7kL6w6tRN67kkD6BUgAghiHCGBRaFQFBN2XAeqebDdOJD2gMX0YP5F7vKFUB6NqrBD292mEKtZ7jZnhLVKsUabZLa5W+T5KjHZZoatvgCPfgk2hx2GkHKrrc6JqxWalzYueM/mXAlX3KFSjqorElhdMDwN0acC27bzX7ATBHGenA9sUyfNn1KAuLpAUC3tTqoAIUAQ4wQJLAqFMvowEeygDJQzYNkgsGkGu+Wzqgjl0Jgb1to22VoxVja9hMKZHNvVv4iscRqbPgui21kE8/twZ6pN7NsVWJJlWJJlmLbK/MWVJwC3cY3E1Rjh35iEvcecK1kE1iVVVySwLiI6XgSLC/wX6QRBXIqYdkCMrkJU4m6FgVmwuAa8hQBBjBMksCgUyvBytA9WzQGFTSDjk3YADK3RrCpi/PHNA1s2oJQCTo+u9e1xfMpwcCI2KR+cYK+FXPUIOy0k9w6wVbpPZLeOUH6/iTdbPSfP3JlqU565/EEELOuIr5G4GheCV5hzNZjA6l11RQKrBdOzEAMLYFk394U5QRBXIGmSWvd4S6sLEksFFl0DbylAEOMCCSwKhTJYxBNp579yBshFwFJOsKhO2v3PNcVfNBCEnMR0QC4CHJR5f+f1Fba3LYnjS74XRcf9lswGBy2VZ+00hvh3omC4X5nWTqONsxuNnTAvI7F2fybaZYzTvLROXHXO1bUFVp9VVySwzqquXPfANg38F+IEQVyPHS9YQoDom+Yvrlrxz4BFVsBbDBDEOEACi0Kh9BfxRNr1r5QCsn6p7S+4Cuaa5i8VCGKYeOeknS7HRFqBMWBvG0iY+V+7MaCxwcBVqVu6S75e1Cwvo2i6h6LpHgqme8gYp5AxTiHt0mB7M4JIropood7Et1ODd6cG+3alI7ZUBaatckfkqLq69QLL+s9g4RWwnJ//ApwgiIERt20QIyv8xVULom8KLLwM3nKAIJQOCSwKhXI/xwdArQBWTAJZP9imBSy8Ti1/xO3DNQ22aQHKGYCJvL8z+wwDSimwhIn/9bvBnDqncGifwr59GhXbDEq2WeQtKmQtc0iZ57BpnkfUOI+wcRF+wyI8+iU4dMuw6lZg1K5AJ6xBaMdggOAKQAjvyD73TI6qq9srsL4L0TsDlrJyX3ATBDEEUhYwv4KqsXxTEEOL4C0ICELJkMCiUG5TxFPgoAJUdsB249Jcqk0LWFgD5p3nvjAkCK745sE2rUAhARzVeH+39h8mgpWSAImra3Non0LFNo2CVYWMZQ4JkxohoySfXPolWLTLMHWTTwOg0WogODwQgttDG9wvR9XVrRRY9p+ARTf4L7AJghgqYtYNlhDA/LP8BZbnZTDvPWlWlwJEAUEoERJYFMpNy8mR1OpXzoDlo8C2GyxmkHb5o3Y/gjiPa1qa2VZISN8745ZyBiy8wf86KpRD+xSq9hkUrbPIWuawZVIjalpAwLB4JqZWoBNWZZVSfcsrk3mo4uqcwJrxD1R1dasElvH7EP1qsLST+8KaIIgRknGCxdYheie5SyzR/RJYUA0Wox0KCaIdElgUyjjl9Aio74GVs9KCOxsASzqAuEHa3c8zx33BSBCKxz0DFjeA5SLSBgTjluM6WD4KFtXyv5acqZ1VTW2b5xA3zSNkXGxWTMldLSWnuNK4IxBixaHLKyGUwaPTXjwqg7i6FQLLdRcsoeO/kCYIghvithViZJm7xGKelyEG5sBiG+AtDAhCSZDAolCUlOMDYL8IVtqWdjrbdoPFjdIcKi/JKYIYiOAqWDYIHO3z/k6/Xg7KYNmgJKt5X8uRIc2aKlpnkTbPIWach9+wCLtuGXpOlVPXxqCHxjmcOVcdCWxB0OtlE1c3WmAZngYLLYPlg9wXzwRBKISkCSy8wF1iMf8sWHQNvKUBQSgFElgUyihyfCC19VXOV06xmEGSUz6aP0UQQ8G/JO2aeVjl/Slw/RztSzL7BrcAHzmmUbHNImedw5ZZGoDu0i3BpF3hL54GrbgS1iHY3BAiudGIq1AGGrsHGmEDgrBGAqsXnimwpJn/YpkgCOWR84Ft6qRKKJ6VWL4ZsOgqeIsDglACJLAolOvm9Bg4rIFVd8H2toHdmLRQTjmkYcrhDTD/otSupIAFIkHcFhARwLJ+sGoOAOP9SXH9VHbAkvYb1Rp85JhCyTaLbfMcoqYFePRLMN8ASdVZXK1BY3NKlVCjEFfxEjTeKAST+dzzIIHVGdHyHFhkFSwf4L9IJghC2ex4zga9z3CUWNNgkWXwlgcEwRsSWBQKADARODkEO6gAtQJQzgCFTSAXAcv4gJRD2po+qpXakHzzJKYIQkEgqgWyAaCaB9gYSysmAqUUsGkBc493xVXNPo28RYVN0zwChkXYdCsQNPzF0kiw2KDxxkYmroRQGoLdA+Gs6ooEVg955ZmGmLTwXxQTBDFepB1gsTWI3nt8JJZ3Eiy8BN4CgSB4QgKLcjNzciS13eyXwKp5oLh1ViEVAFJOsE2LtOANrkpVUgpY7BEEcUWaM61qvD9xBs/JIVBIgMX0/K/rNajZp5G3qrBplmSVVbt8e2RVKyYzNO4whOju6ORVh6orElhdxJX1x2CRNZp1RRDEQIgpi1QNxUVi3QULLYC3RCAIXpDAoigrjJ3JpxpwUAZqu0A5A1ZMguVjQC4EZHxgDQkVN4JFBGmosX8R8M7d6DkxBHGrcU2DRXXATkiqlLwJOawBuTBYWMP/+vZJzT7TlFX+2yyrWtDoRzygvVF15fBIM7YueW4ksL4DpvsumHcWLGXjvvAlCOKmEARLGiWZNGqJ5XkZLDgP3iKBIHhAAosyWJgoVTod7Us7ZFXzEqVtqeqpuCVVSGQDQNYPtmWTaFRANVry/Iu0yx5BEJ25SZVWjeyXwDI+sOAK/+t7CceOKRSsKmya1PAZFmHSrnKXRUpCoxMgOLySTBqVuIqXoPFEoDGa+nqOt15g2V+QtqHnvtglCOJGsuODuKmDGFCNviIrOAcWXQdvoUAQo4QEltLTKoh6cVi9L5DOQCXbFElNoZSPngml+7CU675cahDTNyUTolow/5IkmqjljiCIYXJWacXy0ZslrQCwak76vFXozqM1+zR2LCpEjfNw6ZehU4AkUiLSzoIuCIHkSMWVNOvKDc0VKt5uq8AS9d8D889JM2t4L3AJgrj55PwQ4wKYd3K0EiugghhZA2+pQBCjggRWWz5rekJWeC9GCIIgxgEElsG27NLmCYc3S1qBMbC9NNimFcw9y/1at1Kzz2DHIu0I6NQtQSescpdDSkdjtkHwJUYrruIlCJ4oNEbjlZ/vbRRYov0OxJiG/4KWIIjbR9Yt7Vg4yoos/yxYdBW8xQJBjAISWG0hgUUQBDEiwhog7QXbS0uz725aTo+lyteEif+1PqNqm0bWMoeIcQFOqrC6GmYLBE8EQqww2nbB4LZU7XXN532bBJZoeAbMrwZLO/kvYgmCuN3seCAmhNG1FvqmwcLL4C0XCGLYkMBqCwksgiCIIeFRgcUMwE4IrLorbdpwE3NcB/JRqfWa8zWv2meQPauwcuiWoL3lw9avhdEIwRWEEMmNtuIqVpSE2TWqrm6lwHK8BBbX8l+0EgRBtJL1gG1qRyKyRO8kxPAieAsGghgmJLDaQgKLIAhCPhBYAtuyAoUEcFgZ9kc43xwfSJtVcJxvdeKYwq5VhYhxARbtMn/5M8ZohHVpQHt0V1YxZdzagyVZhnFrD9ZU+YwK7NsSlmQZllgGDpcLVt0KjNpVWHQrsOtWYNKudcSsXYVNtwyLbgV64Tw3XmCZfgAWXJDadngvVAmCILqRdYMltNLg9WGKLO89MJJYxA2GBFZbSGARBEEMiH8JLOUCqjlpI4qbHCYCe2kgaQfzqrlc74ptBinzHPyGRRi1K9zFz7ijETYg2NzQ+M8PaNcmzuTTmWxyZarw7dQQyu8jsruPaKGOSKGOcH4fofw+gvl9BHZq8GZrcGeqcKQrcGxXYNragy7RTXBJVVcao0G287nJAkt0vgy2qee/MCUIguiXHQ/Ypg5iYJgi6y7EoBosrgFv2UAQckMCqy0ksAiCIK6IbwHYtEi7Bu4Xh/0xrYwc1oB8VNotccTXW3ROomybRcI0DytVWQ2MTliDSbsCl34JAbcVsa0ktsuHyNeOka8doVg/RmFf+u9M5Qhbe4eI7tYRyO3DnanCtl2Baas8eHVWcBuaAWZd3SaBJZqehRhchJj18F+MEgRBXIczkTXUiqygGiy2Ad7CgSDkhARWW0hgEQRB9GIKiGjA0h5gLw12XB/2R7NyUs2BbbvBAksjveb7dmn4eti4AKuOqqz6E1OrMGtX4NQvw29YQsS4gE2TGhnLHApWFSq2GRzYp7Bvn0YxoEc6GUd0V6qYsiTLl1RJyTykPVaE4A4PPOvq1ggs1z2wTQP/xSdBEIQc7HghbuogDklkif4ZsBhVYhE3BxJYbSGBRRAE0QH/ItimRRpOXi8N+6NYWTk5BCtsgiVMYK7pkV3zffs0kmY1XPolaBUghJSIUbsKl16SU0mzGnmrChXbLOr21tdpCnX7NEq2WWQsc4ib5hEwLMKhW4bBZIDgDkGIjnhAe7PqKjXQDoO3SmCZfwQWWgbb8fFfcBIEQcjNjhdsUz8UkSX6ZsAiK+AtHghCDkhgtYUEFkEQxCSYaxqICmBpL1DOSAPKb1uOD4BsYKRD2cu2WURNCzDTLKsmOmENNt0y/IZFJEzzyFlUqNpnceyYOnftDh3TKNtmsWNRYdOkRsiwAJd+CaaO13IDgtMv+4D2K+0w6A5DY5Bv1tWNFlieKbCkmf8CkyAIYtjkg9KMLN+0vCLLNwUxvATe8oEgBoUEVltIYBEEcWvxzklVVoUEcLQ/7I9bZUYUwfbSYFujGcouOidRtM4iblqAQ39751lJkmoFPsMSoqYFbJvVKFhVqNlncOo8L6pOHZLoS5rViBgX4NYvwahd7etxNDqttLNgcJuPuIqXIERyEMy2kV3bsRZYhmek+S28F5QEQRCjJu8HSxol6eS5K08llvceWGgRvAUEQQwCCay2kMAiCOLW4JsHEiZgJwRWzQHiybA/YpWboxpYLjKyoez79mlsmtSw3MIh7CbtKnyGRWyapJa/qm0ap47O1+nEMYmybQYZyxwiRqmiSi+sXvkxNVoNNHY3NIEUP3EVK0hVV3r9SK/32AoszzRY0sJ/EUkQBMEZcdsKFluD6JuSZYdCFpynuVjE2EICqy1KEVjG576E7eXvD7xIqpvuIDb3HQSnv8F/seychPobj0P9jcch/ODvuT8X4iLCD/4e6m88jtTiM33dfnv5+83X1Pjcl1DWPX+lxxv0eOKKeFRgUR2Q8QN7aeDkFrYFtqeaB9IeILA89Otftc0gaVbDo1+CVrPKXSQNHY1UVRVoyCqLCjXb5TPEavZp5CwqJEzz8BmWZGil3JBmTAW2+ImreAmCPwnB6uTyOoybwBKt/wwxsiq10Shg4UgQBKEYMk6ICUGWnQtFvwostg7eMoIgrgoJrLYoRWBNTEw0ef3/8hqov/n4lY5Xf/NxPPTqB5v38e3PfJz/4rnlvN7xln/L/bkQ51n+7t81X5/l7/7dpbdd+NZnz72/Wnnnr/4SoqpvD/V44gqEN8BSLqCYBA6rw/4IHY+cHgHFLSBhBnPPDPX612zTSFvU8BuuVzk0NlxDVh06plG0Sq2AQcMC7LoVeYfVW50Q/Jt8xVV0F4I7NPKqq3EVWKJnGixl5b9IJAiCUDI7XrAtA1hoYTCRFZiFSMPdiTGDBFZblCiwJiYm8KHfeteVjn/PO9567vhxEFipxWea1TitFUCNr9leeJL785cLpZ3r7saP8PDrHupLYH37Mx/vKJ5aecUDDyAw9dRQjid6EFgG27KB5WO3b7fAXqnvATtBSeoN8TU4cEwja5lD0LAI400cxn4NWXXqnEKl2Qo4D5duCYY+51ZdGbMNgjcmDUrnKa8CWxCsDu6v11gILOuPwSJrVHVFEARxJYJgKYskobyT19yhcBosvAzeUoIg+oUEVluUKrAmJiaw12d7VXLx6aYEGCeB1a0CqPG1T37wt7k/f7lQ2rn+2e//5rn3WjeBFZ751rnbPfiqV+IPf+fdeOTD78Nv/Pu3nPu3Tq/xoMcTHQiuAls2IB8Faru3e45VpzARKGfAko6h7ya4Z5tF0LAIHW/BJDNaYQ0O3TLipnkUrCocte3+142abRrb5jl49EvQa4f/PDVmKzSeCH9xFc1D4wxAo9Nxf+3GQmB5Z0BVVwRBEIMhpu1g8Q2I/pmriyzvJA13J8YGElhtUZrAesdb/i1e+5p/hYmJCTz/hb/s69hGhcuH3/trJLAUipLO9fkv/OUFWdpNYD3+sf/avM2H3/trqJvunPt3z91/OlfJ5bn7T7Ief+txTUnVQ0kH2G4CqJfAmDjsj8XxjHgCthsHgqtDfU2qtmkkzWq49EvcRYVc6IVVeAxLiJvmkbeqULdfXl3VoG6fxo5FhYhxtDsqanRaCN4ohDhncRUvQeNLQDPCHQbHWWCJ1h9DjKxxX/QRBEHcKLIeiJs6sND81SqxPPfAggvgLScIohcksNqiRIHVWPS/5x1v7evYN//CGzAxMYHZr//tWAks98v/iEc+/D488uH3wf3yPza/3vjanS9/mvvzlwulnGt45lvNSr0P/da7egqshkx908//LI5tdzveRvvsF5r388VP/bGsx986PCqwiAC27QaKSbCD8rA/Asc74gmwlwZLOcD8i0N7XU4dk9i1qhA2LsA0rDa4EWLQrsKjPxNWllkcOPoTVqfOKZSsM9gyq+EzLMEw6hlfRiMEdwhCJMddXAmRHASnH4Jey/31VLrAEnXfAfPNgm3b+C/0CIIgbio5P1jSBDGyBOa9d4W5WHNgcdqhkFAuJLDaokSBZXzuS83/Ty4+felxnrv/1DyutV2rm8Bq3QVO/Y3H4bv39QtVMZdx1eP7bQ+76v12mh1VN92B8bkvNY/vdFzrbex3/qHnuXd6nKLmuXPP8yqvc279h1faha91dtagc7KObXfx7rf9MiYmJvBnv/+bPYe4x+a+07dYetPP/+yF13nQ428FXjVYTA9k/GClbeCoNuyPvJuR/eLZbCvNUF+fml3aRdA9wuqiYWDUrsJrWELCNI9dqwoHfVZYSddAmu8VNizApuNzHTR6PTROP4RQhr+4ipcg+BIQzFbur+tYCCzb82DRdf4LO4IgiFuEmHGCRVf7F1mBWbDIKniLCoLoBAmstihRYDHn/cqVH37uzy897ouf+uOmsOomsOqmO3j0I+/Hg696ZdcB2o9+5P1dZc4gx18msOS430br3Q8/9+fnZoBNTEzg7b/yJuysPts8Zupr//PCbV7xwAOXXuP2x3ni4x+88DwffNUroXrqM5e+TqqnPnOtXfhaJdOgbYaNVtOHX/cQdjd+1FNgtf77wrc+e+l9f/KDv928baPSatDjbyTeObC4EdgJgVXz0rwmSn85qgOFBFjCLFWqDfF1qthmETKO72wrrbAGp24JCZMae7ZZnDr6P/djxxSK1lkkTOqRzbLqKq50OmgcPghhhYiryA4Epx8arYb7a6x8gfVdMO8sxBRVXREEQXBjxyPtXhhZhthDZom+abAIDXcnlAcJrLYoVWA12gh7VaQ0RFd45lsdBVb7bnOX8e63/fKF+x/0+G4CS677/eQHf/vSXe7e8ZZ/i2Pb3Z474U197X9e+rr0epzLqt7+4o/e2/McX/HAAz0l0iACy/ni1y7Iql4Cq/V8e+0Q2Hrb8My3ZDl+7DlrB8S2G6wgza8iYXXVMKCyA6Q90m6LQ3y9avYZJE1zcI/pbCuLbgUh4yIyljnUrlBhxZyTqNpnkDbPIWRchEWrgGoznQDB7oEQTPGXVg28cUVXXSlJYIm25yFS1RVBEISyyDjBEsKls7JEzz2w0AJ4CwuCaIUEVluUKrBa2wi7Legbs4Mas7I6CazWwe6veOAB/Ma/f0tz7tL7fu3tF6qftM9+4dxjDHp8N4El1/025n9NTEw07+N9v/b2c8c2qtQmJibwK2/6183btFZjvfkX3tDzdWn89y++8WE88uH34Q9/590Xnuf605/rKmYmJi7fhe8VDzxwQfS0zs667pysY9vdpiz8iz96b/PrVxFYvaTS05/9RPO2xue+JMvxY0dgGSxhBnZCQCULHNeH/fF1c1PfA8uFwaK6ob9u41xtZdauIGZaQMk2C/HK5z2NlFkNr2FJOeeu1UCwuSEEkvyFVYNQBoLDKz033tdH4QJL1H0XzKcC27bzX6gRBEEQnckHwLatEGPrUutgJ5kVVEvt3wqQFwRBAqstShVYzHm/uuqrn/5ox2P++qP/FyYm7rcZtgus5OLT5+53d+NHHeVGa/vW4x/7r81/G/T4bucl5/1OTEgtcYn575779/lvPn5BDrXPkApMPXVOYmVWftD1dWncx/oz5wVV3XTnnIxrHby/p3v+3P1/8VN/fKE9bmf12eZcqokJaac+uRfojQqwh1/30LnH7yWwWq//Xo9ZXZ3ua9DjFU2n6iqRqqsGChOBcgYsbgRzXa2C6KocOaaQsczBO2bVVnphFT7DEpJmNcq22Suf9759GmnzHPyGRehHPYC9BxqzVTmtgs2qqxg0JjP3azMWAsv+Alhsg//CjCAIgugbcccLljRCjCyD+aba5mKppDlaChAYxO2GBFZblCywGm2EnaqDjm13m3KkMei9XWC1Vu847vxD18dubS9rbVMb9Phu5yXn/U5MTMD54tc6Ht8YDD4x0b1FsLW9r1OVUOvjzH/z8Y73cWy7e65Cq3E/z3/hL5tfa6186nR8aztlJ5F2XVrFUPt1uorAusrjdBJY1zleUfjmcW52lXgy7I+m25NaAUg5pflgQ34da7ZpJM3zcI7RUHaLdgUhwwKyljns22eufM6HjmnsWKT2QEXuoGiyQONXUMVVvAQhlJZaGIUN/tdH6QJL/z0wnwoiVV0RBEGMN1kX2KYOLLwAsSGxfNNgYZqLRfCFBFZblCywWtsIPXf/6dztZ7/+txcqfvrZhbCduukOlr79RFdRNOjxnc5Lzvt908//bNf7aJVK3SqAerW59fM4zCkNiG+XZb3kWCs//Nyfyy5wWueMPfXXf3rh30lgdWIKLLgKtmkBywaBvTRwWB32x9DtS60AlvGDhTdGnzX9tQAAIABJREFU8rrW7dOImha4DiS/Co3WwL1rtAYypzSIPW9RIWKcV8ZMq05YHdB4YxDiRf7CqgWNJwKN0cT/+oyBwBJtL4DFNPwXXQRBEIS8pO0Q4xtgwTkw3yRYeBG8JQZxeyGB1RYlCyzmvN9G+MVP/fG5rzfa1lp30LtMYB3b7sJ37+tQf+NxPPHxD+IPf+fdeOPPve5chdFlAuu6x/cSWIPe74d+611dr2mrwOp2m34FVi+x1+nav+vfvRkTE1LrYa/Xv1VW9isfe/Gh33oXJiakIfiddvbrJY2e+us/7VvAtVabNWZYDXr88CFZNdIclIF8FIgbwNzDbRFssGuZRdi4CIMSK4/asOuWETMtoGhTXWnXwAaicxJF6yxipnnYdQqVVmfiSvDGFSeuhFAaGpsLGt7XZwwElqj/Hph/Dizt4L/IIgiCIIZHzgeWMoPF1iBGVsDiGvCWGcTtgwRWW5QusBpthK99zb9qfm1P93zHdrNOEuXYdhdPfPyD52YxtfLgq16Jd/7qL3UVNYMe3+285Lrfy8SSnAKrl1TqdO0bj99P9dl1qucu486XP928vyf/6iNQf+PxC/z9//jD5m3+/n/8YfPrqcVn+ro2va7joMfLC8kqLjmqgxU2wTatYF71EF7Xixw7ppC1zMFnWISg4S8TLsOqW0HEOI+8RYVjx9S1zrdsm8WmeR4uhbdFaiwOCL4Ef1F1gSIETwSC0cj9Go2FwLL/hKquCIIgbiM5v7ST4bYdvIUGcbsggdUWpQus1sqcRmVKo1rld9/1tkslyLHt7rkB4b/ypn+NJz7+Qai/8Tjsd/4BRc1zF45rFUKDHt/tvOS831EJrPYh8u1cJrBa5WM3Wud9ySGw2nc/vAqNaqyFb322+bX23RXbaW2XbLRrDnr8QASWgU2zJKsqWeDkaNgfJZRGxBOwvTRYygkWWBr8teyTffs0kqY5xYsc09lMqx2LCoeO61WiHdinkDKr4VBypZWwBo1mDYLVqVBxVYImkILG5uJ+neRmKALL8LRUdZVx8l9EEQRBEPzY2wSrZsDKabBcAGzLBN6Cg7jZkMBqi9IFFnPebyNsSJT3vOOtmJiYwPNf+MtLJUprW9Zlc4XWn/5cRyE06PHdzkvO+x2VwGqXhe20yprGDKzWGVC9BrP3e036RQ6BFZh6qm+p1rjWrbPCBj2+LwLLYDEDkPaA7SaA2i5wfDDsjw1Ke8RToJwF2/aAhdcHfv9ehUP7FGIKn2+lFdbg0S9hxzKHk2tWWonOSexaVQgZFmBQ2A6C7WiEdQhWJzQKFVdCvATBE4FmTIe090JugSWangVLmvgvmgiCIAhlUIiA7e9Kv/+dHADVHNhuBCxlA2/ZQdw8SGC1ZRwEVmsbYXLx6a6VKu0C63ff9TZMTEzg3/3SL1z62K2ipVUIDXp8t/OS835HJbAmJu7v9tiJxryp1vt5+rOfaH6t0xD1bs9Vjha6tac/19zpsRvv//X/0HzM9//6f2h+3f3yPzbvpyFPL2uDbH1Ptr8egx7fAF41WEQDtmUHcmGwRgsgY8P+iKB0i3gKVHbA0l6w0GilFXNOomybQdQ4D5N2hbsw6IROWIPPsISUeQ5V2/VnftXtU9g2z8GjX+J+Tj3RbkBjdUDwb/IXVN0IbElzuHhfqyEim7yacuOxGR9Y2sl/sUQQBEEoj2pGEljN3w1PgP0CUIwDaSd4iw/iZkACqy3jILBa2wg//J+l4e2dhpe3C6xWKRKYeurC7Y9td/HVT3/0nKRpvd9Bj+92XnLe7ygF1rvf9svY3fjRhdu0Ditv3RWyVcxMTExg/puPdzzX1va5N//CG0YmAPrZ+a9VIrZvJMCc0k6Hre2gs1//24GOVz31GWlWVcIEZPxgxS1gvwicHg/7o4DST5gIVtkBMr6R7SDYzr59GiHjInQKEAWdMGlXsGVS48B+vUqrBmXbDOKmedh0yhR059mAxqbcVkEhXoIQyUFw+qHRaRVwvYaLLPJq2ovHZgN4TKWABRJBEAShXPa2gMNK598bD8pgpS2wrAcsoQNvEUKMJySw2jIOAos5J/Gmn//ZczKk0abWSrvAahUjr3jgATzy4fc1B3U/8fEP4qFXP3ihfaz18Qc9vtt5yXm/oxRYExPScPnGvK7nPv8pvP1X3nTu39t30Gs914mJCbzzV38Jz33+U1B/43E8+VcfuXCu7bOiUovPNK+N7YUnZRUB/QisVnk6MTGBX3zjw+ee/4OvemXz3x5+3UMXdjvsevy3/w5P/vX/iwf/5aua//ZzP/t6nNS7/ACk8AtjQCUHlvEBEQ0XacWck9izzSJinFdk+5xBWEXIuIicRYUT5/XF1alzCnmrCkHDAvQKPM92NMIGBJtL2a2C8RI0nhg0Ziv36zUq5Ki6ekwVxGOqEAksgiAIojfFKFAvAEzs/vvkURWsvE1zs4grQwKrLeMisL74qT8+J306DbpuF1itM4gu4+HXPdT879aB44Me3+285LzfUQmsP/v938Sbf+ENlz7fTnOe2gfWX0anNsNWyXTZuQ5LYDHn+fbIy+h4H/5FfOi97+nr+JWVlWF/u1P6DROBak6qggvzk1bMOYmSbRYR46IihY5Tv4xNkxpV28xA57hvn0bKPAf3OLQJCmsQtBoINpeyWwXjJQihNAS758bOuuqGHFVXrXBfGBEEQRBjAapZ4PSw9++ZJwdAdQfYDYOlrOAtSAhlQwKrLeMisFp3qfvwe3+t42067YSnffYL56pkWnnFAw/g0Y+8H3XTneZcqnaRM+jx3c5LrvsdlcD65Ad/G7sbP8Ibf+51F57vg696JRa+9dmuj3Fsu4tHP/L+ruLmoVc/2PV4JQisuukOPvGB3+r6/B981Sux8MyXpLa/tBdsNw5UcsBRDWAMBwcH+MQnPtH9+AcfxMLCwrC/1Sn9ZL8IZP1g/tHtHtiNolWFsHFRccPZ5aq2Yk6pqixmWoBFq+zdBFvRWOwQwhn+cuoyYkUInggEo5H79eKBHFVXJLAIgiCIa1FOAkfV/n/3ZAw4KAGFGFVmER0hgdUWpQisxgDtrz3yJ11v88THP4hHPvy+C21qDTIrP2jez1pLK1rddOfcUO8nPv5BGJ/7EuqmO83bOO78Q/PfzT/+8gWBcd3jLzsvOe73zpc/3fV6fe2RP2nertttWh+/006B7fLo2HYXc0995tzzbW+b60ZZ9zzU33i8+XhP/tVHYL/zD5ce7375H/s61+vQet+tg9u7UTDexdz3n8QjH/+/8egn/xRPfv6zMGhWcHJ81Nf3WqlUglqtxqOPPopHH30UTz75JIxGI05OTob8XU7pmpNDYC8Ntu0GC63J+v66LgWrSpEzruSqtjpxTCFnnUPAsAidAqvKOqHRaiDY3NIAdN5yqle7oD8Jwebkfs14IkfVFQksgiAI4toUwmD10vV+Nz2qglUyYPkw2LYDvOUJwR8SWG1RisAilMmwqp8UiUclSYy4Edh2g+WjQDkD1PfATvqTVJQxyFENKG4BSQdYgH+lVYOqfRY+wyL3xX8rWmENfsMiilbVwOd37JhCyqyGWaG7JnZCc9YqqPErX1wJ0TwEVxAavZ77deONHFVXJLAIgiCIQUE1e36XwmuEHZ4Jrd0IWJqE1m2EBFZbSGARl3HjBJZvHiy8AWxawNJesHwMqGTBDsrS1reUm5mDMlg+BrZpkd4DvN+HLdRs04oTV0btKrZMahwOuJMgc05i3z6DTZMaNt34tAkKOgEamwtCIMlfTPWDfxOC2cb/uikEOaquSGARBEEQsrC3CRzsyfc77VEVqGSB3QiQdoK3XCFIYLWHBBbBlbETWO5ZILgKFjMAKSewEwIrJoFaATge7C8glDHLfgHIhcFiBqm6jvd7s42ybQYR4wIM2lXuC/4GHv0S0pY5HDqmBz6/mn0am6Z52HTjU3El6ARo7G4I/jERV6EMBIdPqhTjfe0UhBxVVySwCIIgCFmp5YDTIXR0HNWkgfCFKFjaCZbQgrdwIUhgDTUksIjLUJTAcs+CBZbBojpgywaW9kkVVOUMUC+BHdeH/e1CUXrOhrAjuMr//dqFqn0GcdM8TApppdMKqwgYpKHsp47Bz69mn0HCpIZ1nCquhA0IDi+EyA5/KdUv3igEk1kB1055yFF1RQKLIAiCkJ1yEjisDPd34aN9oLoDttsQWjrwFjAECSxZQwKLuIyRCizfPFi36qmj/WF/K1DGMYdn86xSDrDACvfvl8uo26exZZ5XjNgxaVcRNS2gZJuV5fyqtmkkTPOwjlHFlcZohOD0Qwil+QupPtEEUtJAeQVcP6XSsepq9mpVVySwCIIgiKFQiIDt745udMnpEVDLA7sRsJQVvGUMQQJr4JDAIi5j4B0APSppUHZEA5YwgaWcYNkAUEgA5YzU5nVUo/lTlP7CRKC2K8nNuBHMO8f9e6QXR45ppMxzcChEXNl0y0iY5gfeTbBB1T6DhGkeFoVUlPWDxmSGxhWCEB6jiqvoLjSuEDQGA/frp3TkqLoigUUQBEEMlco22FFt9L9LnxyC1Utg5W2w3QhYxg22ZQJvSUOQwOo7JLCIa+GaBvMvAlGtNBg75QLLBqVqmGpOGopOM6coMoQd1cFKKbBtN1honf97v09OnVPImOfg1i9xX9ALwhpc+iWkzHOo2wefb8Wck6jYpFZIyxhVXAkWGwRPBEIkz19IXYXAFgSrg//1GxPkqLoigUUQBEEMnWIMrF4EYyLfX7bFU6m1sboDFBNgO35QtZZyIIHVFhJYBPOowPyLYOF1sJgO2LRKQirjB/JRqY2vsiPNFzqqAafHw35bUm576iUgHwU2LYB/gf/3yBXJWVTwGfiLK62wBr9hCTuWOZw4B99RkDknUT0TV+axqbjagGB1QvAl+IuoqxLekVocdVoFXMcxweqQpeqKBBZBEAQxKlBOKXN9dVyXumX2kkA+BLbtAEvowVvo3DZIYLWFBNYNwz0rVUYFV4GoFtg0g23ZgGwAyEWkCqmmjNqn1j2KMsJEqXIv41P0APZeVG3Tiqm48hkWUbHJU23FnJOo2mcRM46PuNII6xBsTgjhDH8RdR28MQhmK/frODbo9RBcQQiRvKzyigQWQRAEMRJKcbB6QaqGUnKaLYhpsN0oWMZDLYgksM6FBNZtwqMC8y9IC/jwBlhMf9ae5wDSXmnuTz4KVtwCyhmgmgfqe2CHVeDkUJIAFMo45PQYqORaZlnN8//+G0Tu2GYQNS3AoF3luojXCWsIGhZQsKpkO7djxxRipgXoeAuKPtHo9RAcPgjBFH8JdR0ieQg2F/frKPf70qRdgUO3DK9+CSHjIsLGBSRMaiRMamyZ1Mha5pC1zCFvVWHPNos92ywqtmnU7d1pvk/DG8BhdXSfX4xJn2GdODkAO96XOKwAh2XgsAxWLwH1Ath+HqyaBSunwPa2pAUL70UTQRAEoRxKm8DJGI5hOa6D1fJgxQRY1gts22kHRBJYwwkJrGtyVunE/ItgjWqnloontmWTqkmyAYlCQqp+Km6BVfNg1fz93fVohz3KTQ9jYLUCWD4KbFqBwDL/72EZOLBPYcuk5r7znk5YQ8i4iIJVnh0FmVMaPp80zcGmkOHzPTEaoXEGxmpHwfMUIXgi0Agb/K9lD7SaVRi1K7DpluHWLyFgWETEuIBNkxrpFglVs8/gyDENJlP7asefw/noDfjjDQPEU7CTQ+B4X5pDcrAnCa/qDlglDVZOgpU2pXkphTD/BRZBEAQxPApRYH9X2kFwnMNESWzVS9J8rb0tYDcMlvWApawkuEhgXS+KFlitkqgLaJVHZ7CY4b5EOgMp532Z1GAn1JRKTblUTDYF0wXJREPJKZT+c1AG202AJR1goTXusklOTh2TyJjn4OLcLqgTVhEyLKBok6/iijknUbSqYNGOibgyWSC4wxAiOQVIqGvi34TGbON/LQVJhtp0y/AbFhE3zSNplqqjSi0VUby//5hzUhLh1TzvTzk+EU+kuSSHlTPJlQHbS0pyi/eiiyAIgpCPclL6rL+pOT2W5ivvF4BKGqwYB8sFwNJOakskgdU9pcOSrDRlTzs0a4lCudk5rAGlFJD2gIU10k6VCljoyk3BqoLfsMhVMui1qwgbF1CUseKqIa6CRr7n1i8asw2CNwohustfQF2XcAYauwcarWbEkmoVNt0yfIZFRI3z2DbPoWBVoWafwemwqqXkElfBFWmDB/qdonPEY+mv3Qd7Z+2KGbC9LYDkFkEQxJgSBmo7wOkh758wo8/JodSKX8tJf6jZjdxvT9w0gLdYIoHVOUMXWBQKhXKtNIWVFyyilWa4KWCBOywqthlEjQvQazmKK2EVEeMiSjZ5xZVSZnj1lFbChjSY3ZeQWu54C6jrEt2F4A5DYzAMUVKtwaJdhke/hIhxAUmzGnmrClXbDI4dypZUXeXVlk2qiqZcL42/dNeLUlsiSS2CIIjxoRCVZA7lfk4OwA72gHrxrEUxCZQ2wfIhsB0/kHGDpaxjX81FAotCoVCuEXZQkVpst91gEUFq8VXAonbY1O3T2DTNw8JxzpVBu4qIcQElmSuuTh2T2DKpuUq5vtBrobG7ofFv8ZdPg+JLQGOxy3p9zNoVBAyL2DRJkqpim8bJmEqqjoTWwHZjgDjus64UmJNDqT1lPw9W3iapRRAEoXQqaemPEZQrhkkzxY73JRFYL4BVsmB7KaCYAHYjYDt+aVfFbQdY0qKYKi8SWBQKhdJPDsrSbLhtNxC5uS2B3ThxTCJtnoNTz28WlE5YQ3hI4ipj4T/Dq7e40kNw+iEEt/mLp0EJpSE4vAO3C5q1K/DpF5EwqZG3qLCvkJlUQyPpANsv8v40vD1hInBSl4bI13aAchKsEOG/YCMIgiDuU4iA1XLjuVvhuEU8la7zYQU4OBtGfwYrbQENdiNS5VdL9RcybmmeV9LSmT6H2JPAolAolE452peEVcoJdkN2Cbwu0pwrjnJHs4aAYREFq/xtmbvWWe4zvHqLKy0EV3C851s1iBWkIfNG45Wvg15YhUu/hIhxHhnLHCo25c+oko3wOthugvenIgU420VqH6jvgu1t8V+4EQRBEBKFCNh+AQDj/ZOCQmmGBBaFQhlODspgu3Fpp07/Iv8FqwKo2mcQNc5DL/CbBeUzLCFnkV9clW0ziBgXoON4bj0xWcZ/vlULGl8CgtXRt7S06ZYRNCwiaVajaJ3FoeOGV1d1wjUNlnJKFaAURYadDdVl1SxYKcF/AUcQBHHb2UtKlbOMRBaFf0hgUSiUwXNQkQauZ/xgMQOYb4H/QlVBHDumkDLPwabj1y7o1i8hY1bJXmFz6phEwqSGjrec6oZeD8HhhRBIchdOsomrUBoahxeCTuh63rqz1zxumseuVYVD+y2prLqMsAassMn705JylTSrswpg5RRYMcp/IUcQBHFbqaSBoyrvnwyUWx4SWBQK5UphxwdglRyQi0i7doXWwG5L29E1yFtm4ePYLujUL2PbrMbREIZu56xzcCt1zpXFKrXWRXa4CyfZuKxdUCO91lHjPPLWORzc9NlVV8E9A7btlkQ7ZbxzenRWnbUDtrfJfzFHEARx2yhEwGo7NB+Lwi0ksCgUSvcwEajvgRU2pd0Bozowr5r/gnQMqNr5ttTZdMvYMqlRH0LlDe9z64pOC8HmhuDf5C+b5Ma/CcFyvl3QrFtFwLCIlFmaX8X7Pa9IIoJUHUq5mTmpA/s5sAJVZhEEQYyWMLCfA8QT3j8JKLcsJLAoFMr9nBwBlSxYNggWN4J55/gvQMeMI8cUkmY1rFo+7YJm7QoSpnnU7PILDdEp7Zxo59gK2QmN7mwoeyTHXzTJTSgDweGDoBOg1azCpV9GzEhtgT3xqIC0FzikrcBvRcRT4KgKVtsBK8YVsLAjCIK4JRTjwH4eOD3k/ZOAcktCAotCua05qICVtsGyAWDTAgRXwVy0IB6Esm2Wm7jSCmsIGxeGJjXKtlmEjAraXVCrgWB1QuONQojk+YsmuYkVIXgisFiMCBoWkLaoUaUqq/6I6oC9bd6fsBReEU+kNsNKBqwY47+4IwiCuA0UY2D7eWotpAw9JLAolNuQg4q0oMsGwBJmsOAK/0XmDeLQPoWggZ/cceuXULENZ+aR6JzEtnlOMUPaNQaDVJEUSPGXTEPCEU0i4bOhbJuFqID399jgmQMyfuBon/cnLkUpOT0Cq5eASlqa28J7gUcQBHHTKcXBajkSWZShhQQWhXKjwoCDMlgpBZbxgyVMAMmqoXHsmJbaBXUr3MRV1jI3NMlRsM7Cp1dG1ZXGfDaUPXyDhrKfoY2X4M5UkcwVUdn00py5a4C4AShneH8AU5Qc8QSoF6kqiyAIYiTQjCzKcEICi0IZ14gnwH4JKG4B226wmJ5mVo2QXSu/3QVtuhUkzWocDmFnQeacxIFjGgnTPIxa3kPaNyDYnBCC29wl0zBwpivYLB1g7+AErJgE881zf1+PHa5pIBuQNpygUPoJY2CHFbBySgELPIIgiJvOmcg6Peb96U+5ISGBRaEoPafHwH4RKCaBrF+aVxVaA3PP8l883kJq9mnETPPQc9iBz6hdRcw0j+oQBrQ3yFlUcOv5iLkmJrM0lD2U5i6Z5MaRriBeqKNYP4HIALaXBkuYuL+vx5KECayc5f0JTRnnHNfBajmp5YX7Io8gCOIGU4gA1SxwVKE/OlEGCgksCkUpEU+B+h6wtw22EwLbsoGFNVRVpRBE5yQyljk4dKOXO1phDSHjIkq24UnLqm0aEeM8t1lXmrOh7II3BiG6y100yYk1VUFkdx+7+8c4EZn0/X58AGxZub+vxxLXNJCL0C/AFPlyegQclKgqiyAIYhSUk2D1ItjpEe9Pf8oYhgQWhcIjRzWgkgXLR4GUEyy8ThVVCmaP4w58Hv0ictbhSsy8VcWvXVAnQOPw3rjZVrpECYGcJK0azqr5vZ8NgPmXuL+vxxFsWsGqOW4f3ZSbHgYcVYFaFqwQ5b/IIwiCuMkUY1J74TFtvkLpPySwKJRhRTw5a/3bAsv4gE0zEFwFcw1ntzhCfkTnJLZMai5VSUbtKjJDHNDOnJM4dvDbPVFjNEHwRiHEitxlk1xoE3vwZKrIVY9wes5aATg9BsvHgIiG+/t6HEFoDdiNSZWqFMooIp4A+zmw3TD/RR5BEMRNZy951l7Ien8+U251SGBRKIPk9LjZ9odcGCzpAGI6qbrCNZwB28RoyFtV8HCYBWXQriJmWkBtiHOumHMSOxYVnCNuh9QYjdA4fBACSe6ySU7s2xUkinVUDjvLFba3DRY3cn9PjyWuaWDbJX3OUig8QiKLIAhidBRjQH0XEGnoO6VzSGBRKP3kqAZUc2C7cbC0ByxmAAssUzXVDaRqn+E2C8pvWETBOtxW0gPHNGLGeehGNIReI6xDMNsg+DchxG9OtZUQL8G7U0Omcoij0y5/LaztgiUd9DlxXaJaoJQa7Wc9hdItJ4fAfp4GvhMEQYyEMFhlW5pPeHLI+ycARUEhgUWhMBHssApU81K7XzYIpBxgMT1YcAXMo+K/kCOGzqlzCtvmOdh1yyMXVw7dMtKWOZw6h1u1V7Cq4DWMqOrKZLmROwmatvYQ2a2jsH8M1q3M/bAKZPxg/gXu7+uxxDcvtV0f0UwMigJDIosgCGK0FKJANQN2sCd1v1BudUhgUW5Hjg+A/QJYKQXkImDbbrC4EQivg3nV/BdsBFeK1lkEOMyCMmpXETPOo2YfboXOsWMKW+Z5mIY9qN1ggODwQPAlbtRsKyFegiNdwWbpALWjS2YwnRyB5SLS54oC3tdjScIEVHZG9qOBQrl2SGQRBEGMnlIcrJoFDisAo7mYtzEksCjjHyYCR/tg1TxYMQnshIBtN7Bppt39iEup26eQMI1A7HQgYFhEccjtgswp7aA4dDlnspwNZC9wF01y49+pIVs5wnG3NsHGx1ApKVVtKuB9PZYEVyT5R39ZpYxbaEYWQRAEHwpRsOoOcFLn/ZOAMsKQwKIoOycH0vDechYoJMCyQbCUEyxuBAtvgPkWaFg6cS12LCq49aNvF3Tql5GxzOHUMdzzE52T2DarYdWtDOU8NIazgezBbe6SSW7MyTKihTqK9T5kSjUHtmUDG3L7540m6QCrFYb+44RCGWqO62DVLEhkEQRBcKCUAKvtnLUZHvH+iUAZYkhgUfhEPGlWTaGcAduNA1m/tBCM6qQB6VQ5RQyBim0GEeMCtJrRiiujdgVx0zz2h9wuyJyTOHJMwTeMqiutBoLNebaL4M1qERTiJViSZST3DnpWWwEADspA2ivNa1LA+3ocQUQDFDaH/uOGQhll2FEVrLLNfzFHEARxWylEwMopsP1d4HifWg1vWEhgUeSJeCr99XG/JM0vKSaBfFQaZJx0gMWNYBENEFimoegEN9LmOei1oxVXgrAGt34JNdtodqLLWubgkHEQvUargcbigOCJQAjvcJdMw8CVriJdvmQ3wdYcH4DlwmDBVe7v57HFowLSXmnYPYVyE8NEsIMS2N4W/4UcQRDELQelxNncrD1pfiFlrEMCi9I5ZxVS2C9JVVKlFFDcArIBab7UlhWIaoHgKlUgEIqnYFXBpx/9kHaHbhlp8xzEEbSX7dunETXOQyeXuDIYoHGHIURy3AXT0MRVpop05QhHp2IfH4pM2qU0quP+fh5rYgagnBn6jzAKRRFhIlDfBbUVEgRBKAfsbYLt54GjmvQ5TRmrkMC6yWlIqIMycNaqh8KmNCg36wdLucC2rGAxA1hEAxZYkWSUe4b/IocgZODEMYWYaQHaEYsrrbCGiHEBx47RzEWq2KZh1g4+60pjMEJw+CH4k9zl0jCxJMvYqR6BsT4qrgCgsgO2aeX+fh5r/EtALkR/+aTcyrDjOlh1BySyCIIglAUKEWBvC6jtAAcl4LhOLYcKDwksJeX4QBJs05jEAAAgAElEQVRORzVpR71qHqhkpcqn4hZYPipVQGUDQMopzYvaskmVUFGtNNTcvyjhGk27EkEolYxZBSeHIe1e/SJ2raNrk02Z5waTV1oNBJv7bK4Vf7k0TDzZGjKVw/5mXAHSBhJpD5h3jvv7eazZsgK13eH+/KRQxiA0H4sgCGIMKMaAcgrYzwOH5bM/vvX5uyNl6Lm9AouJZ7LoEs7a55oyqZpryqQmO6H7UikbAMv4mmKpSVTXlEyIaqXZKQ3RRIPKCUJW9qwzCBlH3y5o1a0gaVbjaERVV/v2aUSMC9ertBLWIZhtELxxCLGbN4y9m7g6Efv85YOJwE6IPp8HxTsntZ9TKJTzOdyThgzzXqQRBEEQ/VGIgpW3wfYLUuuh2MdO1ZShZOgCa3bznqw0xU87VHFEELeaQ8cUtsxqWVrprtouGDYuoGwbXett0ToLr2HpytJKY7ZKw9gjee5SaTTiqops5QinfYordlwHy0XAQuvc389jjXsWbNsNVt8b8m8YFMoY5+QArJrlvygjCIIgrkcxKm3WUUlLM7UO96RdD0+PQRVbw8vQBdZPos/JCvdfzAmCUBx5qwoe/dWEjhy49EvYsYy2vSxtUcPSp6TTaDUQLHZoXCEIof+fvTeNcqu60731xfZamZyEEDs3QDrxSgJJzA3QhA7QSeOXF64JNM01kA7Ei4ShExLfQF5CgHZucBpC0hgwOIwmMZOdGAwxLts1eCrbUg1SValKNc+lqlLNKs3zsJ/3g6xTRypJpaqSdDQ8v7V+ayXSmbR1dFz7Ye//Hlc8UMqVHZNOTDr9SHemIEIBwDwEDGgUv5cLXQzWctQVIYtA+OyAfVT5jhillNLMaRmEsI0AzknAMwv47JH/UBriyK3lwgCLUlqwOpsPoz+DK++lq7bmJIy6KniaczfyM9RyML0pgzVqaBr0JRdaaYasaDI5YHYv8g8D+wRE9wnF7+WCt/VQZCo9V/MhZPGE/BCuGcAyoHyni1JKaXadHYCwGgG7CXCOQ7imINxmCK8V8DvPjuLyRRZkS3fBoRKCARaltOAMthzEWEMFmmtzO11QozmF7vpjsDTltjaStekwOuuT1/VSa85Epge29ULTM6Z4kJRr9WMOmGxe+ENphidCANZRiCGt4vdyMYiRpkiNSELI8gh6I8u7K925opRSmj9ahyCswxB2U2TquWs6MqrLa40UmffZIXwOiIAbIuCO/FsSCsRaRP+BkQEWpbSgtDQdQfci6z9lwubaExhrqEDIkJsi7VEnGiugTxDUqTWnoWlsgqa1pyRDK82QFdoRG4ZmPXD501/uWNjGIYwNit/HxSD61cCssaj+KCJEccIhCM9sZPqJ0p0mSimlRW+4Y39GzTYMsCilBaGn+RCGdJXQ1lTnNLiq1VSjX1sFZ3PuirQLQ6Qo/ZCuCjWa2M+rrq+H2tANTf+U4gGSkvbMuGH1BNP/x8gxBTHcBNGa2wCyKO2sgpjoBHzO7P3xQEipE/IDdpPiHRtKKaXFLQOsOBhgUUqX62RjOVrrTuR81FVH/XHMNJXn/PPa9UfQFZ0yWKuBOlqIvURHWsltn3Rh2ulP/x8h5wxgaoFoz/33WJQON0E4prL3RwMhREKIMOC1RKaP5EEnh1JKafHJACsOBliU0qVq1x9Gn/YYNOrcBleNtScxoquErzn3o3UmG8vRrNNArTdA3dYPTe+E4qFRPtg85oDJ7kMg3aUF3bMQY20QHZWK38dFYZ8awmxkMVFClCDghnCMKd7JoZRSWnwywIqDARaldLH6W8ow2lCJxprcF2nvrT8Kuz63RdqF4SCC3acw0tuGuq4haPqnFQ+M8kXdiB1DFi/cgTTrXHlsEOMdEJ1HFb+Pi8KOKmCiC/C5svvHAiEkNeFgZJUqrlRIKaU0gzLAioMBFqV0Mc40HkFHXe6LtBtqj2OysSK3n7dPDTHeAffsOPqmHYqHRflm74wbNm96da6E1wEx0QXRfVzxe7hYxHAT4ODqgoTkFX4nhH1U8Q4PpZTS4pABVhwMsCil6ejUH8KAtgp1NbkNrrQ11RjSVcHdfCj7n7PtMMRgLcRkD4RzBoCANxhG8xjDK7nNYw5YPIH0/pHxu4HpXqD3lOL3cNHYpwbMRiDM1QUJyUtCfgjXtOKdHkoppYUvA6w4GGBRShdyqrEi56sLajSn0FJ7Ak59loOrtiMQg/UQ5iEg4I15Pk46fNAzvJJsGLVjxOqFL5hGcBL0AjMDEH1nFL9/i8azqwsKri5ISGHgs0PYRhTv/FBKKS1cGWDFwQCLUppMq/4IuuuP5jy40teehKmhAkFDloq096khxtsB23gkaIkjLIARqxf1wzbFQ6N8sXvaBWs60wVDAcA8BNGvUfz+LSqHGwEnpwsSUnAEvRDOScU7QJRSSgtTBlhxMMCilMYbajkIo64KtTkOrjSaU+ipPwZ/S4aDq84qwNgAzAwAbkvKZ6InEEK/2a14YJQvNo85MGb3IbzQ6nbhEMTscGQKZh7cw0Vj3xlg1ggIThckpJARXhuEuU/xjhCllNLCkgFWHPkSYGn3PoOxE28u+499j24/BiteR8+hV5TveKRh5SvbUPnKNmje+qPi15LPsp1i1bz1R1S+sg2mY28k3SagPyC120LaavdJ+002VqA1rkj7wYMf4LnntuO557Zj165XcPRoecaDq7a645huymCR9t7TEGNtgNUEBDxpPQ+tniA6plyKh0b5YI3Rin6zB05fGqOu7BMQPdWK/y6KytZDwFgbEE6vSD4hJP8RLPBOKaV0kTLAiiNfAiyVSiX5+c+eg8pXty1q/8pXt+HcT6+WjrHr8S3Kd0AW8bmvvuRril9LPpuqnQL6A3jnqV9isOJ1xa8zF57485NSe5z485NJtzO8vzPmd5XKvsOvwdp0BD1x0wV37HgGn/rUJxPuc8kl38R77/1t2cGVruYkhhuq4G1ZZq2rjkoIow6Y7gNcsxCLHLEy5fSzWPtZWyecmHb5U7aXCPqBWSPEYJ3iv4mic7gRcEwt5592Qki+EvIDLPBOKaU0TRlgxZGPAZZKpcLmG69Z1P4br74sZv9iCLBMx96QRsjIR9pEX9O/u0Px61e6nQzv78S689dKIYzS15ltzWf24IK156YVYO17+uG0A6zTf38Durgi7Y88svD+K1aswF//+s6Sw6vu+qOw6o8svU26jgMmA4R1bMkjVcJCYNTGeleaISu0I3YYLR54UxVpD3ghZgZY4yob9p2BMA9xuiAhpYDXCmEZUrxjRCmlNL9lgBVHvgZYKpUqZlpTKkeP7YZKpcKqFSuKKsBKNtIm+toDd96k+PXnykfv3oRH796EnY/+R8zrux7fEjOKSOnrzLY/+/4NMb+RVAHWr350i/S7iLZfjPfciv/zo+/jns0/wKFDB2KCpffe+1vMeT760Y9i48br8cMf3oHLL//HmPfWr//GooOr5toTGG+sQKhlkW3QfQIY0UPMDAIe67Kff55AGP1mj+LBUT7YOenErDuQtK2EzwlM93FVwWzYUQkx3gFwdUFCSgu/C8JuUrxzRCmlNH9lgBVHvgVYV1/yNaw5JzJlad/TD6e1bzTEuPuWaxlglZilFGAlGlGVKsC6/BtfTjqa0dJ0BD3aY0kDpnvvvVs6x403fg8nT8ZOLdyz5y2sWbNG2mbPnjfTCq5qNdUY0B2FU384rc+MzqMQQ1pgujeyAlsG6wHZvEF0TDoVD46Utslkx6jNi0AoSZF2rx1isps1rrKlsYHTBQkpZUJ+CNeU4h0kSiml+SkDrDjyMcDadv8PoFKpsPHqy9Lad/2XvwCVSoUjL/22qAKstr//SRot0/b3P0mvR1/b/+wjil+/0pZKgNV3+DVphOHmG69ZMMAK6A9I27y89afS6+7mQxjSVUFbczJl0PTpT38KKpUKF1xwPk6fPpFwm1dffUk6x89/fv+C4VVH/XHMNJan/qxtRyAGaoCJTgjbOBDwZuW5Z/MGUccpg+iYdCafLhjwAmNtke8kD34DRWdnFYRlNCv3NyGkwBACwmOBsAwq3lGilFKaXzLAiiMfAyzt3mek/z96bHfK/doPvCjt13f4tXkBVrqr1yWrK7Xc/RfzuVNtN3bizZhV4zo/fAke3f5FXY9Htx/avc9I+yfaT75N8/4XUp5DifNEv4eeQ6+g8pVt+Pm/z02pe+v3D0rbuLTvpf2d2Gr3SdvGr14Z0B9A54cvSe9r9z4Di3rh+1xev2y5tcoC+gPYcMXFUKlU+Nn3b0iriLu8gPvp3U8h1HIQ4w0VMNQlDqPkvv/+u2kHUxdccP6C0wgba09ipKESvuayhNeKvtMQJgNgGQG8jmw/8jBm96Fh1K54eKSkjaN2jNl9CCcadOUyQ4y1RQKWZdy3NIldxyAmujhdkBAyH78TwsZVCimllM7JACuOfAywhOGgNI3wnad+mXK/7Q/9WAqsEgVY6QZEyablLXf/xX5uuR7dfjx2761Y/bGPJKwRtmrFCjx2760Jw5/463nnqV/G1AhTqVS48psXYqr6bWmfsp2/mbfNqhUrUn4HuT5PtJ3kI6/ijW4THZm35pxPpvwO5CP3tHufgTBEQqMdv7533nVG/fq6C6D727NJjykPmZY71TP6WS9Yey7MZ/akFWDJpxuazryL1rrj+Otf38Fzz23HSy/tREXF4aSB086dO6R9d+x4JmWAddttt84FZQlGanXWH4OnOW51wc4qiOFGCPMQ4Hdl+xEnEQoLGK1e1BiVD5CUtHPKBatnfq0r4ZgCTC0QHRXLul9pEtsOQ4y2QLhmc3bPE0IKEBGCcIwp3mGilFKaHzLAiiNfA6zoNMKFgqNo0NV3+LWiCrDiV5tL5YYrLk55PQuFPQH9gZTbqFQqlO38zYKfOxfnWUyA9c5Tv5wXTCUyWjvtwi+eJ732wJ03pdX2yQKkTAVY8pFU0XOlE2BFC7j/z69/Fa+89AI+//nPz7v29eu/gffe+9u80Em++uBCKwzKt3333b3S64a6E5hoqIBoLQP6TgOmFmDWeLbwepJaS1nEEwijb8ateHikpNphG4atXvhDcVMG7RMQI02RgCUXQU4JCqMOsE/k/L4nhBQoIgzhNkOY+xTvOFFKKVVWBlhx5GuAJZ9GmKy2Uc3bT0OlmquVVUwBlrwg/aoVK3Ddty+Ral9tuvbKeaOyat5+OuFxo6OQVCqVdIxN114Zs290FJtKpcI3L/yStI189NH6L38h5fXn6jzRdjq1+yk8evcmXHP5eum9+zZdH7NSYXR1SpVKhW33/yDhcW21+6Tzb3/oxzH3lUqlwm3XXYWRo3+Rtvfo9qP85celfZJdr7x+2VJrlQX0B6QQ81c/ukV6faEAy9Nchsv/59ehUkVWD0wVwK1YsQI7d+5IK5RK5H/+5yPStq+//irqa09hqLUOnpFWwDIMeO3ZfoQtiMMXQteUS/EASUnbJpyYcclGXYXDENZRYLgBojXx1E6aAfvVkeA2HFLuB0AIKVy8NgjLkOKdJ0oppcrJACuOfA2whGFudNXzj9yXcJ+t990OlWpummGxBFjy4OXqS74G85k98/YL6A/EjBKKD2jkIcUFa8+FserPMe9XvbotZptVK1bMq9XUXfZyTLg0cfKtpNefq/PEfw8LFXGPFjxPNo2wbOdvpP3bD7wIYZgb/adSqRK2vTBEph1GA6rp0+9kpfMbHUV1wdpzEdAfkF5PFmCFDGWYaKxEk7oqps0/+tGP4l/+5Tv44Q/vwA9/eAc2brwen/rUJ2NCrAMH9iecFlhVVZ4ywHph5/PStm/u/StmrZZsP7IWhdkdgGHcoXiApJQ1RhsGZz3wBM6OugoFgNlhiMH6rNyz9Kzdx4GpHsDvVvYHQAgpfPwu1sWilNISlgFWHPkcYEWDhESjXAL6A1LoES30XiwBlnz0Tsv+F5LuK59eluy6VSoVDO/vTLj/hV88T9om2dS9aIiSLCDK9XkWG2Alqm8lNxpwye8xeYAlX8Evl8pDqvh2TRRgmZvK0VV/HBrNKRw6dEAKq377261JVxF86KG5KZa33XZrwgArfh+15jTU9fXQtHRA0zWMnXs/lLY9duJEth9Xi2LC4UOTqXTDq5ZxByad/khjBLwQM4PAQK0i93PJ2F4OYWoF3PkV5BJCCpygD8I5oXgnilJKae5lgBVHPgdY8mmE0dExUaPBRHT6oDAUT4CVjh7dfhzf9cSC1y2v6xTv1Zd8TdrOVrsv4TYLBUS5Ps9iAyx50Bk/Ss1Wu0/aVz7KTx56qVQqrP7YR7Dp2iux9w8PpbUC4XKV1z9LFKDJA6zDu/6Afu1R1C6wsmAy/+mfrpBGYUWDLnmApa6vh6bJAE1rDzRdw9D0T8+N7hmyYs+HFdK2J0+ezPbjKi0EgFGbF3XDNsVDJKXsnXHD4QtFRgBN90P0qbN+35a8xgYI1rkihGQLEYJwz0DMsi4WpZSWkgyw4sjnAEsY5qYRRusTRY3WiJKvXFeMAVZAfwCdH76Eyle24Yktd+Kuf92AdeevjQlYUl335huvSXpuebCUbJt0g6VcnWexAZYwzE01jZ9GKJ8+GL/v9VddOq+No37+s+dg1+NbMHbizax0hKOjwjZccXHM1MGo8gDrT3H1qxarfBTWm++8BU1jEx7aOhfgvXuqKWFA0mRywOoNYt++uRBQp9Nl+3G1IP5gGAOzHsUDJKVsGLXDZPMi7HFATPYAvaeyco9Smf0aiFkjEA4vfIMSQsgyEV4rhJV1sSiltFRkgBVHvgdY0elc8vBBPnJGXi+pmAKsgP4AnthyZ0xtqPhRQd/9x28seN2prieTwVKuzrOUAEs+kk8+jfDma65I+t1GV0yML5Yf7xNb7sxoZ3j/s3NF0Xf8+l5UvrItxopXtuH//uJuaZv77/8JnntuO557bjs+/PCDtIMrteY0NFotdu76i3SsnXsOQDNkxSN/eEEWYOljApK6YRtGbV4IEVlJ8PXXX5e27e/vz/bjKiUufwg906W70mDnlAsWuxNiohOi7UhG70uawLYjwFQvIBhcEUJyi/A7Ieysi0UppaUgA6w48j3AShQ+7Hs6skrazddcEbPtUgOsiZNvLSvASrX/Uj53QH8AG664WHrvmxd+CU9suROVr2xD8/4XpGls8s/LACt5gCUMB6VVErfed/u870w+ii+RnR++hB2/vhef/+w5CUOsN554IGOdYvnnWazxqwnGWFcHdYMe6pZOaDqN0PROQDNkxY53Dkj7v/TukaSv1Rqt6De74fAFY54fDz88t2Kh3a7cioOeQKik610NjYwiPNoC0VGZsXuRJrGjAhhrAzw2xe53QggRQS/rYlFKaQnIACuOfA+whGFuGmG0htHGqy+DSqXCvqcfjtluqQFWOsXQl7r/Uj53NKBTqWJXmYv39O6nGGClGWA9/8h9UKnmRvLJ2zi6CEA6enT70bz/Bfzktv8l7Z+q/tdizUSA9cabu/Hszj/huZd34XRrH9S940mDj4eeeFba/321AZohK/52okF67ZE/vICOSSdmXP6Ez4+rrroKKpUKX/3qV7P9qEqK3RsszXpXAzOo6+iHuachY/cfXcDhJsAxpdi9TgghMQgB4ZpSvHNFKaU0ezLAiqMQAiz5NMLRY7ulbeMLgicKsKIr4KUKGaLhRqIgZrn7L+VzR6e2Xf6NL6fc94E7b2KAlWaAJb9vtHufkepMyRcBiBqdrtfwt2dTtn/0GKk+12I9tfspaQXKB398O35y179j8+Y7pVUFf/jDO/Av//Jd6bzXbNiAzT/6MX54971452AlND1j+M+n/yS9/+oHR1OGIOu+GvluvrDuyzGvf/ozn43cg1d8G4FQ4ilSJpNJOs+DDz6Y7UdVQsbtPjSM2pUPk3Jp7zg0rT3oaq6HTc+pgjlxoBawjCCyRAAhhOQXwmOBsAwq3smilFKaeRlgxVEIAZZ8GuHd/xYp3p6oaHiiAEsenpS//Pi8ffTv7oipMxUfxCx3/6V8bvk5u8tenrdPQH8gJjRL1B4MsOYbHbn3xwfvkr6z+FF8wjAXIK5asWLe6pdRzWf2SCMDMzkCSxgOwqY/jH7tUdTVxNWtOjsNcOef35wbdbX34LyAY8/Reun9i//xn3CyeyJhECKvdfXA43+UXq8btuHHP5lr1+3bt897bszOzmLDhg1zv43y8mw/qmIQAhi1+Upr5FX3KNTN7aipq8GQrgq+lkMZve9oAnuqIab7gIA3p/c3IYQsGp8DwmpUvKNFKaU0szLAiqMQAixhmBsJFbVs52/mbZMowIqO3op6179uQOUr2/D3HY9h07VXSudMFsQsd/+lfO5f/egW6fVVK1bg0bs3SaOCnthyJ8799OqYa0rUbqUYYN123VWofGUbpqrfTniO6KqD0eBJpYpdBCB+u6ibrr0Se//wkPQd/Pzfb4gp7v78I/fNO4bp2BvS9vp3d6R1LzibD2NQdxTampORmlWNzZGaVR2D0PRNQD1ogWbIip1/LZsLsP5aljDs+F//+/vSNp865zO476GteO7tD/Dc2x/gkT+8gEuuuEp6f83/OA9H20agGYoUAje7A9DpdDFt8PWvfx179+5FZWUlduzYgdWr5+7B888/H8FgcOGHTYYIhgWGLCWy0uDgbOT7bzJArTkDfe0JTDRU5D7IKTHRWQWMd0CwzhUhpJAIuCHsJsU7W5RSSjMnA6w4CiXA2v7Qj2NCnfjpg8KQOMDqO/xa0pX8osfqLns5aRCz3P2X8rnlx0vlBWvPnQshZKs0yo9b7AFWfNiU6h6y1e6L+S4TjeKLKi+in8p1569NeC+e+POT6d0TrYfg7jwFY5ceTZ190HQNQ9M/nTLUSCfAKm8exJr/cd6C179i5Ur87UQDmsccGLP7EAzPTZHavHlzWm1w8uTJbD+mJDyBMHpnSmClwf4pqNv6oNY1SiPwuuqPc8pgtm0tA0b0gHM6Z/c0IYRklKAPYHF3SiktGhlgxVEoAZa8UPrdt1ybcJtEAZYwRKb5yUfMRF39sY+g5u2nY86fKGxY7v5L+dw1bz+d8JzR0Oyxe2+FR7dfmu4WH/yUSoBlq92HdeevnddGyc4jrxuWaBRf1ID+AH5xx40pg5s7bvgOzGf2JNw/PsBC22GI3lMQxgaIiU7AOoqwy4IxixPakcVNg0snwIqGWP/vzbcmvf71l30Lf69tx4DZg1B4fm0fr9eLX/ziF0n3X716NY4ePZrtR5SEwxdE13SRh1e9E1C3dECtOSMFVzWaagxqOWUw26KnmsEVIaQ4CAchXNOKd7oopZQuXwZYceRLgBUtXL3z0f9Ius0TW+7Eo3dvgnbvMwnfnzj5lnScU7ufmhdIaPc+Ix2j4uXH4dHtn3f+/c8+kjTQWM7+S/ncHt3+mKLeT2y5E9q9z8Sct2X/C9L78qLj6VzPzkf/Q9ou2Tby8yeabpfr8yRqp4D+ACpeflzaZu8fHko4KkoYDuLuW66VQsBk28i11+6Tpm5Gj1/5yjZY1Cnu9a7jaKvci8f+z3147MGfYf87fwH8Huk3FxbAmN0H3cjSio+/U1WHH97/S/zw/l/inaq6Bbc/qO3GU6/tkfZ55A8vYF91EzomXfAEQgs+I6xWKyorK/HYY4/hsccew44dO6DVanM6bdDqDaJtwql8wJQN+2eg6RiAurEFmhp1TN0zfe1JTDRyymBW7dcA5iEgFMjZ/UwIITnBMwsx269454tSSunSZYAVR74EWJRmW/lKhMlG8S3KtiMQfachRvTAdD/gmEpZ7NkXDMNk98Ew7lA0MOmYdGHK6c/2oyVjzLgCaB5Tts2yYs8Y1IYuaLS6mNCKUwZzI/rOADMDQJAF2gkhxYvw2ljcnVJKC1gGWHEwwKKloryOWrJRfPNsL4foPQUMN0SKOpuHIBxTgM8FiHBavzFfMAyTzYsWhUOYlgR1rvKdCYcPjaNLG6mWlw5aoOk0QqNvhbpWkzC4qtWcwqC2Ct7mMsV/M0VpTzXEVA/gdyt9exNCSG7wOyFsI4p3wiillC5eBlhxMMCixWrD357F33c8hspXtuHG714uhVcbr74sdtvWMojuExCDdRAmQ2Q0lW08sgJZeOnT5LzBMEZtXrSMKzv1TTdih9HigTuN6YL5xJjdp3zglCl7J6Bp7Y0pyp4svJppKlf8t1OUdh+HmOiC8DqUvrUJIST3BL0QjnHFO2KUUkoXJwOsOBhg0WL19O6nEhYf15a9DTHZA1hNgNe+rJAqEZ5AGCNW5Udc1Rpt6J1xw+bNXa2qTBAIhTFk8SofOmXC7hFomtuhqatLGVxpNKfQVnccs02cMphxO49CjHcAHpvStzYhhCiLCDPEopTSApMBVhwMsGjR2FEB9J6CGNICplb0a4/PC6/eeOONrP2WPIEQRqzevKjX1DnlgtldeEWpvcEw+mYKfKXBQUukKLtWu2BoFbWn/iiczYeV/w0Vk62HIvXpUtSlI4SQkkOEIFwzinfIKKWUpicDrDgYYNGCse0IRM9JiIFaiNEWYKoHYnYYcE5HalKF50+Ri66et2PHDgwODmblNxQKC4xYvagbtikenuhG7AVVoF2O0xdC15RL8TZcmhZouoYjo63qFx5tJZ8yOKSrgr+F9a4yZns5YGoBnDNK39KEEJK3CK5QSCmlBSEDrDgYYNG8susYRL8aYrgRYqITmDVGAip/+kXTc4U/FMbgrCcvgqu6YRtGrF4UUH32GKyeANonla0VtiR7x6FpW7i2VSIbak5irKFC+d9csdhaBjHcBGGfVPp2JoSQwsBng7AMKd45o5RSmlwGWHEwwKI5saMisvrXYG1kWs9EZ2QJe9sY4JqNBFQJRlDlIxZPEP1mN7QjygdXDaN2GC1euPyF0XaJmHEHFK8XtigHzFB3DKZcSXAhW+tOwMxi7ZnT2ABhG1f6ViaEkIJD+BwQtmHFO3W/eKsAACAASURBVGiUUkoTywArDgZYdFm2lkF0VgF9p4EhbWTqzmQ3hHkIwjYO4bYAfk/ejZ5aLKGwwJTTj+5pF2qUDlCGrKgftmHA7IHDV7jBFQBMOPxoGLUr3p5p2TMGdUsn1PXp17ZKZHf9MTj0rHeVEYe0gHUUQIEOPSSEkHwg4IawjyreSaOUUjpfBlhxMMCiCW09NDedb7A+MmpqshswDwJWE4Rz5uyoqcJa4W6x+IJhjNl9aJ/Mj9pM0ZUFrZ7Cb/dRmxf1eTD9MqV9U9C090Pd2Ay15syygiuN+hQGdUfhazmk/O+7wMVgLWAZLphRm4QQkvcEfVyhkFJK81AGWHEwwCoRWw9BdFZB9FQDA7WRGlOmVmCqBzAPQdjGAJcZ8DqAoC/bt13e4/Lnz4qCUbun3QW5smA8wbCA0eJVvD1T2jMGTXMbNDXq5YVWZ9XVVMPUUKn8c6DQ7ToOWEYKfkQnIYTkIyLkB1xTinfWKKWUzskAKw4GWAVo25HI6Ki+08BADTDcADGijxQ9n+yOFD63jERGSbktgN/NDl+aWD0BDM568mpaW8ekC1NOP0QRzJLyBcPoN7sVb9NkoZXa0AVNw+ILsqeypfYEZljvann2noaY7ocIeJS+hQkhpLgJhyBc04p32CillEZkgBUHAywFjAZQZ6foYaAmEkCdnaYnJnsiowyiU/Xc1kgIFfRn+3YoWSyeADrybBW8xlH72eCqCJIrRFZtbJ3IrzaOrCLYB02jHprlThFMEl75msuUf+YUqj3VEFO9kenKhBBCcobwzELM9ivecaOU0lKXAVYcDLBS2HoIor08MvWu+4Q04kkM1kMMNwKjLRBjbZGRT1O9gHkQYnY4srKeYwrCZQY8NsDniowcCAXAYsP5gz8UxqjNi8Y8Gm2lGbJCN2LHmN2HcBHdKlZPMG/qiGn6pqBu74emyQDNElcRTMd+7VF4mlnvakl2nwAmuyJTmgkhhCiD1wZhGVS880YppaUsA6w4jgx/mFGlkUWL8ewopEU50iSNWhIjesBkiEyfk2sejIxkkimcMzFKo5vkcrpd0RIKC8y4/OidcUM3kl/BlWHcgTG7D75gcd1/ZncALeNK1xKzQNM9Co3ekLG6Vsms0VTDqKtEsCUPgqBCs/UQMNYGBLxK37aEEEIACJ8DsA0r3oGjlNJSlQEWISWIyx/CqM2HtnybwjZkRduEE2N2H/yhIhpydZZJh1/BEW4WaLpHoG7pgLq+PquhVdSG2mqMN7JY+6LtPgkx0RUZsUoIISS/CLggbKOKd+IopbQUZYBFSImQz6OtosHVhMOPQKi4RlxFGXf4UGO05b5t+6egNnRDXVeXk9AqqramGg79EeXDoEKyswqY7gfCQaVvV0IIIakIeiEc44p35CiltNRkgEVIkZPPo600Q1a0T7ow4fAhWExFrmQEwwJGqxc1uWzXnrFIaNXQBLU6d6FV1I6647AxvErffjUwMwBwVUFCCCkcQn7ANal4Z45SSktJBliEFCkWTwDd025lRv2kYfOYA2Z3QOlmyiq+YBj9Zk9O2lPdbYLa0A2NQqFV1N76o3CxWHt6DtRCmIeAoE/pW5UQQshSCIcgXNOKd+gopbRUZIBFSJEgRCS0GrJ40DKen6OtNENWdE65MOX0F9Wqgolw+UPons7ySoPdJmhau6HWNSoaWmk0p6BRn8Kgtgr+ljLlg6E8F0PayEIaoeIOcAkhpGTwzELM9inesaOU0mKXARYhBY43GMaI1atgcfD0bJtwFv2Iqyg2bxAdk1kKr7pNUBu6IqGVkoGVzHrNSYzqKhQPhvLbMghjA2A1RdJmQgghxYXXBmEZVLxzRymlxSwDLEIKEKcvBJPNh/ZJZ95OEdQMWaEdsaHf7IGlRIIrAJh1B2AYd2QttFI6rIpXX3sSU40Mr5LadhhipAnCNq70rUkIISTLCJ8dwmpUvINHKaXFKgMsQgoEdyCEcYcfnVMu1A/nb2ilGbJCb3LAaPHA4Qsp3Ww5ZdLpR1OmRsL1jEFj6IJGq1U8pEpmW91xWJpYrD2hrYeAkSbAa1f6tiSEEJJLAi4I26jinTxKKS1GGWARksf4gmFMOnzomXZDO5LfoZVmyIrWcQdMdh88gdIKrgBgwuFb3mi4/mmoO4agaW6Hur5e8XBqIQ21x1nvKpGdVRBjbYDLrPQtSQghRCmCXgjHmOIdPUopLTYZYBGSZ4TCAjOuAHpm3KjL85FWUQ3jkRUFRQnW9gmFBYatXtQYl9B2fRPQtPdDrTdAU1eneCiVrv3ao/C2cKXBGLuOQ4x3AG6L0rckIYSQfCDkh3BOKN7Zo5TSYpIBFiF5gMMXxJjdh84pF7Qj+V2MPap2xIbeGTdmS6i+VTz+UBgDZs/i2q5nDOrWHmga9NDUqBUPoxal+hSGdFUIGjjySrKnGpjs5lRBQggh8xECwjmpeIePUkqLRQZYhChAIBTGrDuAoVkPWifyuxB7vE2jdgxZvLB7g0o3o6K4/SH0TKex0uCAGZquYWgMXVDrGpQPoZZonaYaow2VygdG+WLvaWCqF/C5lL4VCSGE5DMiDHhmIcx9inf8KKW00GWARUiOCIUFpp3+gpoaGBNcmRwYs/sQCpfeNMF4bN4gOqZShFcDZmg6jdDoW6Gp1SgePi3XhpqTmOBKgxG7jgPmwUiHhBBCCEkT4bFAWAYV7/xRSmkhywCLkCxi9wZhskWnBhZeaKUbsaHf7MGsO4BwCda3SsSsOwDDuHN+YNU9ArWhC+qGJqgLbWpgCptrT2CmqVz54EhhMVgLzBqBkF/pW5AQQkiBInx2COuQ4h1ASiktVBlgEZJBQmEBszuAwVkPGkcLo5ZVqtFWgRBDKzlTTj+aTGe/1/5paNr7oWkyQK05o3jQlA3b6o7D2nRE8fBI0eBqoAawTyh96xFCCCkW/C4I24jinUBKKS1EGWARsgw8gTBmXJHAqm3CifoCnBoojbYataPP7IbZFeA0wQSMz9qh7TZC3dIBta4Bas1pxQOmbNpVfwxO/WHFAyRF7KyCMBkAx5TStx0hhJAiRAQ8EI4xxTuClFJaaDLAImQReAJhTJ8NrFonnAVZyyre1gknRm1euAOs6RODCAMuM8JTfRjubERNbY3ioVKu7NMehaf5kPJBUq7tPRVZUdBjU/ruI4QQUuyEfABXKKSU0kXJAIuQFLgDIUw7/ZHAatyBWqPygVNGRluN2NA744aZta1iCXghLKMQI3qIzir4Wg6hX1uleKCUSwe1VQi0lCkfJuXSnmrAMsLC7IQQQnJLOAjhmlK8Q0gppYUiAyxCZPhDkSmB/WYPmkwOxYOmTMvaVnF4bIBlGMJkgOg7A2GYC25czYfRU39U8UApV9bVnMKIrlL5MClXtpdDDDdBWMcAhriEEEIUQwBuM4S5T/GOIaWU5rsMsEjJ4gmEYHYHMGL1onvaBf2YAzV5EDJl2pYxB4wWL6yegNJNrjjCYwNmh4Gx1khg1Zp4mpxdfwQddccUD5VyZUNNNcYbKpQPlXJh93GI8XbAZVb6diSEEELm8FohLAOKdw4ppTSfZYBFSoJSCaui6k12DM56YHYHECrl0SVeO8TsMGBKHVjJnW0qh6H2uOKhUq5srj2J6cZy5YOlbNuvBqb7AJ9T6buSEEIISYjw2QGrUfEOIqWU5qsMsEjRUWphVdSGs6sITjv9pTtFMOAFrCbAZIDoPrHokGOqsQJNNScUD5VyZVvdCViajigfLmXTwTrAPsH6VoQQQgoDvxPCNqJ4J5FSSvNRBlikoPEGw7B4ghixetE15YJuxK54kJRLa4w2dE25MO30IxQuvdBKeO3ArBFitGVJgZXcsYZKaGtOKh4q5cqu+uNw6A8rHzBlw46KyDRBjrYihBBSiAQ9EPYxxTuKlFKabzLAInmPNxiGzRvEpMMHo8WLnhk3DOMOaEssrIpaPxwJrcbsPrgDIaW/ntzhdwO2cYjJbsCog+g6nrHAY1hXqXiglEs7648hWGwrDbYeghjSAmZjZCQeIYQQUsgEfYBzQvHOIqWU5pMMsEheIISAyx+Z+jdm96HPHA2pbIoHRvlgjdGG1gknxuw++EMlMBVKhCHclsjoKlMrRL86smpchkMPb8sh9GtLZ6VBjeYUBnVH4S+m8Kr7ODDWBuGYUvquJYQQQjJLOAjhmlK8w0gppfkiAyySM4QQ8AbDsHqDmHD4MDjrQcekE00mh+IBUT5aN2xD97SrNGpaBbyAYxJiqgfC2LDs6YDp6Gw+jO760llpsFZTjZGGKoSVDpwy5WAdxMwA4HcpffcSQggh2UOEIdxmxTuNlFKaDzLAIssmLCLT/By+yAiqCYcPI1Yv+s1udE46YRh3omHUjlojR1OlMjrKasjiwawnULyhlQgD0dpVplaInuq0VgfMpBZ9OdrqSqdYu67mJMYbK5UPnZZr6yGIET3gtih9FxNCCCG5xWuBmB1QvPNIKaVKygCLpCQQCsMdCMHqCWLK6YfJFhk51T3tQtuEE00mO+qHGUwtVe2IDV3TbpjsPjh8QaW/7swT9AOuWWDWGJnmNVAL0VGlaAgy2VheUisN6mtPYLqpQvnwaTkO1ADT/YDXofQdTQghhCiG8NogrEbFO5CUUqqUDLCKGAEgGI5M23MHQrD7grC4A5h2+jHhiIRRRosXA2Y3emfc6JqKhFLNYw40mSJF0muNyoc8xWbzmAP9ZjemnH54g0VUzyp+ZFXf6ZyPrFrI0YZK1GuqFQ+VcmVr3XFY9JmvHZYTz462Es4Zpe9sQgghJH/wOyFsw4p3IimlVAkZYMURMpsyqjcYXpQufwg2b1DS7A5gyumXHLNHpudFHZz1oHfGje5pN9omnGgZd6Bx1A5dia7Ql6+2jDswbPXC4SuSVQODPsA5A5gHIUwGiH4NRHv+jvLxt5RhUFeleKCUSzvrj8GhP6J42y8utCqDGKwDZgYAn1Ppu5wQQgjJTwIeCLtJ8Y4kpZTmWgZYcUz+x5czqtLBCc29dcM2tE04MTjrwYwrAE+gwEdZBbyAYwqY7o+MiFGgZtVydDUfRq+2dIq1azSn0Ks9CnfzYcXbPm07KiKj9rx2pe92QgghpCAQQS/gnFC8M0kppbmUAVYcDLDoYq0ftqH9bPF1sztQuNMC/W7AMQ2YByP1qgbrILqOKx9uLEOb/gg66o8rHijl0gFtFfwtBRAwth2JrDg5a4yEpIQQQghZHKEAhHNK8Q4lpZTmSgZYcTDAogupHbGjfdIJo8WDGZcfvkILrII+CKcZYtYIMd4BMaSF6DkZmb6ldKiRQacby9FcWzrF2ms01RjWVSJsyPPvse8MxEQX4J5V+pdACCGEFD4iDOGegZjtU7xjSSml2ZYBVhwMsGi89cM2dEy6YLR4C2uElQhDeO0Q1jFgshsYboDoPqF8gJEDxxoqoKs5qXiolCu1mpMYa8jfGmSi9RAw3BCZiioK5PdDCCGEFBDCY2WIRSktehlgxcEAi+pG7OiacmHE6oXFE0AoLLJ92y0PvysSDBTR1L/laCyxYu21mlOw5Wux9p5qYLofCPqV/pUQQgghxY/PDmE1Kt7BpJTSbMkAKw4GWKWl3mRH95QLw1YvZlx+uAN5uEqgEIDPBeGYgjAPRab9GRsgek9Hil8rHVLkia7mw+itP6p4oJRLW+tOYLYpz8KrvjMQ450QzmmlfzmEEEJI6RFwQdhHFe9kUkppNmSAFQcDrOK0xmhF85gD3dNujNh8MLsDcPvzLKwK+gG3BcIyCkx2QQw3Rlb8a8uzgCIPtTQdQXtdaRVr76w/Drs+T1Ya7KiAGG0BXKxrRQghhCgNVyiklBarDLDiYIBV+NYMWaGPhlXWSN0qT0DpujsissqfaxawmiCm+4CxNsCoi4yk6qxSPoQoUCcbK9BUUzrF2jWaU+ipPwpXs8IrDXZWQYzoAcsoEOQqgoQQQkhewRUKKaVFKAOsOBhgFZbaERtaJ5zoM7sxZvfB4gkiEFKiZhUDqlwbMpRhWFeJOk214oFSLu3XVsHXotBKg+3lEEYdYB4CfC4FfmeEEEIISRshINxmiNl+xTudlFKaCRlgxcEAK//UjthhGHegZ8YNo8WLSYcPNm8wt6sBhoOA3wXhnIlM8ZvuhzC1QgzWA5zml3PdzYfQry2tele1mlMw6ioRalGgzXuqIWYGgABHWhFCCCEFh9cGYRlUvONJKaXLlQFWHAywlLHWGJn21zHpwsDZ0VRmdwDuQCi7qwAG/YDPCeGcASwjwFRvZCW/4UZgoAai6xhEq8JTtWiMNv0RdNQdUzxQyqXammqMNVbmtq27jgOTXYDPmb3fHyGEEEJyg98JYRtRvPNJKaXLkQFWHAywsmfdsA3NYw60TzjROxOpTzXjCsDlz3BIJcKR6XxuK+CcBiwjEJM9EKZWYLgBol/NYKpAnWosR3NtadW7aqo9ianGHK02GQ2tvPbM/R4JIYQQkh8EvRCOMcU7oJRSulQZYMWRzwHWzr+WQaVSQaVSYedfy6TXo6/dfvf9igRT9cM26E0OtE+60DPtwpDFA5PNi2mnHzZvEG5/CIElBVQCCPkhfE7APQs4JgHrKMR0P8REF2BqBYabIAZqI3Wmuo5HavTkQdBCM2vYcBCjDZWoL7F6V4a6E5htyvI93aeGmOiMhL1C6cUOCCGEEJJVQn7AxeLulNLClAFWHAyw5qw1WtE4akfLuAMdk5FC6SNWL6acflg8kZFTaRVMD/oBvxvCa49M1Ts7Kio6MgqT3RCjLdK0PfRUR0ZI5UFwQpXX01xWcvWuNJpT6Kg/Drs+S7XVONKKEEIIyXtWr16Niy66CI899hj27t2LsbGxRe0/NjaG119/HXfddRfWrVuH119/PfKGCEG4ZyBm+xTtiNqNzbAN6RXvECcz2sd64Cd3KX4thWSht5sS9+XVV1wGlUqFvsbjS9p/144npXZfjCc+fHvesTymNuza8SQu+so6abvVn/g4Nt10PXTH/77gtaTav/rgnmW3FQOsOIolwKo12qAbsaPJ5IBh3Im2CSe6plzom3FjcNaDEasXY3YfJh0+zLj8sHoCcPhC8ATC8AcCCPvckWl4CwVPplaIET0w3BCpGRWdnscpejQDepvLSm7KoEZzCq11xxHM9EqDDK0IIYSQgiK+s/m73/1uUftv3bo1Zn8pwDqL8FgBBYq7B6a6sGvHk1i1cuWSO+y5sNCDGLbb4lTqvpSHT0oHWO015Vj9iY+n3OenP74DgamuhNfRra3CBed9LuX+12/456T7pyMDrDgyHWC1Do4tyvbBUfQODkn2DQ5heDjWSZMxRutoL+yj3fCYuuEb60bY1AYxop9zsD4ysumsIjrCKSpX0KN56FRjRUmGV/3ao/A2Zyi8YmhFCCGEFCzxHb81a9akvW8wGMSqVatSBlgAAJ8Dwjqc06AgEx32XFioQYzSFmq7KXFf7vvz8zG/0VwGWPFBnblPh1UrV6a176+23DvvGgJTXQuGV1G3PfKLJbcZA6w4Mh1gKR0CUFpo+lvKYNRVoa5G+TApl9aoT8Goq0KwZZltyNCKEEIIKQqinb2vfvWr0v+ura1Na9/y8nKoVCpcddVVqQMsAAgHAFvuQiwGWMVtobZbru/L7b97ZF6wk+3zyj9j2d5XY957/qnfSO/ddvNGDDZXS+95TG2oPrgnJuCKv9Z3XnkmZspg+Xt/gcfUBmHuhWWgEb/acm/MZ13qNE0GWHHkc4DVe+hV7Pj1vbjoS+dj1YoV0pe/7vy1uOtfN0C795m0jxXd9+pLvpbw9QfuvEnxIGMhzWf2YM05n4wMf/zzkym39ej2Y8ev78W689fGtNuOX98Le+2+Bc/l0e3Hrse34KIvnT/3w/zYR7Dp2iuh+9uzirdFsejQH0F3/THFw6RcW6+phqmhcmnt1l4ODGkhpnoB12y2H5GEEEIIyRHRvzmvuuoqbN68GSqVClu3bk1r33vuuUcKrRYMsIDIwknOyaIMCpZqoQYxSluo7Zar+3Kg6SSu/NalCUcmZfO8hjOHUn430Tpcq1auTBouffDWi9Ix9v35+Zj3Nl77XWn/bm1Vwv1f3r4t6f7pygArjnwMsKaq38YdN3wnreF4685fm1agUgwB1uYbr5GuN1WApX93B1Z/7CPJh0+uWIHTbzyVdP/2Ay+m3F+lUuGnt29EQH9A8TYpZKcaK9BSV3pTBhtrTmKysWJx7dV1PFJ7btYI4XVk+7FICCGEEAWQB1hlZZFauKtWrUIwGEy5n91uh0oVmXLY09OTXoAFACIM4TZDzPYXRVCwXAs1iFHaQm23XNyX//dXP4/pQ96x6aaYUCdb55VP77vgvM/B3Kebt000wLr6isuSHqev8bh0rbt2PCm9bhvSS6/ffeetSfe3DemlUVybb/+3JX0WBlhx5FuAlU54ksjnH7kv5XELPcDa9/TDMZ83WYDVXfZyzGi1VCY6hvnMnrT3/9WPblG8XQpRacqgplrxMCnXttSegLmpPL226j0NMdYG2MaBoC/bj0JCCCGEKIw8wIqGUiqVCidPnky53759+6TRWv39/fMCLPlxEyG8NsBmTBpESP2IFB3dREFGqjo9Cx0r0XFPfPg2zH06/OgHm6SRH5tuun5eCDDQdBI7fr81ZlU0lUqFz39uDbbcuxkDTSfTuv545cFDosLUqVZja9McSbvddMf/juuuuVrq+EePke51L3X/xX6/mWi3sY4aPPrAT/D5z62JabPrrrkaH7z1YlrFvxfb7unelyc+fHvZ4Vw0JIpOsYs/f7YCrG2P/EI6R9X+3Qm3ufvOW6XfUbIRWGV7X435/UVf1x57X3p9oZFVm2//N+k8S/ksDLDiyKcAK1H4suUH30Pz/hfg0e2XthuseB27Ht8yL+ja9fiWpMdOFmAVgonaJVmAdfUlX5O2ufKbF6Lzw5ekkVL22n0of/lxqd3WnPNJ2OKmEz7/yH3S/rdddxUGK16X3vPo9qP6L7+PuZa+w68p3j6FZGTK4FHFgyQlbK87Dps+xQIKbUeAwbrIip/OGUCIbD/+CCGEEJJHxAdN0WmE99xzT8r9Nm7cCJUqUi9rKQEWACDgKogAa8N3vh1znPjO9xP/+cu0/kP0Gy/+d9oBTfxnSRRe1VS8u+TV3OTnja8bFO/+N/6Utf2zEWClarcTH769YBHxdf9wQcLRQ8tp91wGWNdv+Gc8/9RvpNpQ8efPRoAlHzV18w3XJt1OHkIlqoFVW/me1Lbrv/aVmDaUF6PXHns/5fXIa3/Jz5GuDLDiyJcAK6A/EBO+rDt/LQbKd6Xcx6Pbj7tvuTbmR2d4f2fCbQs1wAroD2DDFRdDpVLhgrXnpgywDO/vjPmcyab4affOFZx756lfxrwX/Q5WrVgxL9yK+sFzj0r773v6YcXbqFCcaiwvySmDGs0pdNcfg7P58Px26TwKMdwEmIcAjy3bjztCCCGE5DHxQZN8GqHdnnixFpPJBJUqMn0wGAwuPcCSbZevAVZ0JIdc+fSlN17877TCq6ijbeq0ghj5cROFV/KgYyETBSHR99JZES7RaJlM7Z/pACtVu422qaXrXbVyJR594Ceo3L8blft3Y+9rz8bUjEo2RW2p7Z7LACuR2Q6w5L8Tw5lDKbct2/tqWiGiseXUkj+DfNtktbJSyQArjnwJsMp2zq0CcMHac2E+syftfR+48yZp35uvuSLhNvJgR+kgYzG+vPWnUpvIg6NEAdbu//pFyvflRoOqay5fn/D1VO3Ud/g16TypRr3RiIGWQzDqKktyyqBGcwr92ip4mw/NtUnXccBkAByTgAhn+xFHCCGEkAIhPmiSTyMsLy9PuE+0aPvvfvc7AMhMgPXzn8TUxVpuwLHcDru8M736Ex9HbeV787YJTHVhzWc/IwUie197FpaBRul9u7EZ1Qf3SHWBVKrYmj7Jrl8+0iRReCWvNaRSqXDlty5F8+kyaTvLQCN27XgyJiSIXw0uPjD41ZZ7MdJ6BsIcGQlT/t5fcrJ/JgOshdpNfk8kC1nkQUx86JaJdleqNls2z7tQ4fZENp48kDS8+u6V34r5HUWVT1FcaFTV0Q/enOujy6YhpisDrDjyJcCSj75aKHyJN75uU/uBF+dtkyzAkm7wszWwAvoD0rE2Xn1ZyvPKRzyV7fwNhOEgTvz5yXnHXKry45/e/VTMsRO10a9+dIv0/sTJt1IeWx76yUdqRUe0pRqBJQ8bF/tdlZq+5jK01R1XPERSyiFdFUTXMYjhRmBmAHBbsv1II4QQQkiBkihoik4j3Lx5c8J91q9fD5VKBZ1OByAzAdaDDz4IeG0QlqGMBByZDLDiQ4iopw/tTRpMyU01qib+9ar9u1OGMMIcG9Rsvv3fktZs6tZWSWFKfDvKP9/L27cl3P+dV+ZmkGz/3SNZ2T9TAVY67fbAT+5aMMBKZSbavRgDrGhdK5VKhfaa8pTbBqa6cMemm2Lun0SuWrkSNRXvJv3+From+W+OAVYGyIcAa+LkW9KXeuEXz1vSMbY/9OO5h3aCUUHpBljCcBBb77tden302O4FzykPezIVYNlq90lTBrfd/4N5x04UHCULpRIp31Zex0o+vTBRDazad56Wamit//IXuBJhCq36I9DWlN6oK7XmDGoamjA11AXYJ1iAnRBCCCFpkShoik4jVKlU86YRdnR0QKWKTB+MkrEACwD8LgjbaF4FWOkU9U6lvD5QqiBG3ulOFsIIc+woofgpifFu/f/ul7aVj1qRf75kxbTTue7l7p+JACvddtv9pz9I263+xMex4/db0Xy6LKZWVCoz0e7FFmCNtqml46ZaGTCqvF7aHZtuimkbu7EZ5e/9RaqBtWrlypjpfwywUjxHs32CfAiw5MHMUle2kwcvm2+8Zt77iwmwUtWIknvhF8+L/EBuuTbhZ1lOgBUNmOQh0UIB1q7Ht0jvJ6sFV0GqFgAAIABJREFUFlU+4k2795mY98p2/mbBlQjXnb8Wxqo/Kx4S5aPe5jIMldgqg+r6emj0bdC096PZOIlplz/bjy5CCCGEFBmJgib5NMJ9+/bFbL99+3aoVHPTB4EMB1gAEPTlTYC1mLpZUad7tOisq8Tf334Jd/37LTj3M59eMIiRT01TqVT42T13Jj3+hV/+UtrXlqwjn87nC0x1LSuAWu7+qb7fpbSbuU+XtPbSdddcjb2vPQu7sTmr7V5sAdbzT83NEoofMRWvPNDcfPu/Jd1OPoJNHorJpxBOdNamPBenEGaYfAiw5MHLUmsqyUdxJarftJgASxgOYv2XvwCVKvk0QnnIdeSl32Y0AJEHVd1lLyd8PVGAJb+mn33/hqTHr3p1W8xDMtGxGvc9lzS8+u4/fgMW9V7Fg6J81KIvR0fdMcUDpaxbq4GmQQ9Naw803aPQDM5CM2RF+6QLVk8g248tQgghhBQhyYKm6DTCjRs3xry+Zs2ayH+4NRik1zIeYMn3L4AAa6yjBo8+8BN8/nNrUv7H6FRBTFR5wFK1f3fKa1us+/78/KI/X7YDqOXuv5h2E+ZetNeUY90/XJCynb575bcw0HQyK+1ebAFWNNRb89nPLDhSUT4CbqFVBOWjraIj/JZaxH0pn5cBVhz5FmAdfe2/lhweSA+NFSuSvpdugPX8I/dJ7yWaRrjt/h9I58rkNDrzmT1Yc84noVLND/MWCrAC+gMxKxX+9PaNMVMALeq9MZ8r0bEC+gO444bvLPjwW7ViBWreflrxwChfDLaUYbShEg1FPGVQXVcHTXMbNF3DUmAlt2faBZc/lO1HFiGEEEKKlGRBk3waoclkAgDU1tZCpVLhq1/9asy2Sw2wgsHgwgHWt/8JwjKYsJOZaoRPrgIseV2kaJBy0VfWYdNN12PH77dCe/T9lEWu5fvedvNGGFtOSWHMBed9DuY+XcaCFHmdrnwJoJY7gmsx7SY/rvbo+7jr32+RpqslCsTiV6/LRLsXU4Alv6+3PfKLBbeXTx9MNu001fXKf2sL1TDb/rtHpG0XKvieSAZYceRbgLWcouCZDLBGj80V30s0jTAaMi23UHu8m2+8BiqVChuuuHheMLZQgBW/TSqj54k/lrwQ/B03fCcmALPX7kP5y49LNbBWrVgRM0KsVLXrD6On/qjiAVNGwyrNaai1Omia26HpGICmd3xeYCV3cNYDX5ArChJCCCFk6SQLmuTTCPfs2QMA2Lp1K1QqFbZv3x6z7VIDLPl+SQOsq64Cgt6EIVaqGku5CLDkHfi777xVWoUv1XapgpzoCJY3XvzvpNsLc6+08uHNN1y75PChEAKsdGtopdtuyeysq8Te157FppuujxnJFd++mWj3Ygqw5MdcaESVMCceVbWY69Uee196LdnCClGj9cpWrVy5pM/GACuOfAuwdv/XL5Z0jExPIRSGg9h49WVQqeZPI5RP1cvkKKQ3nnhACobkhdWjphNgCcPCNax2Pb4l5ljRell9h1+LCbiSHb+77GXp+PL6X6XoRGMF9LUnFA+clh1YqU9BrdVB3dyWVmAVtX7YhlGrF0Jk+0lFCCGEkGInVdAkn0YYDAaxatUqqFQqdHR0xGyXKMCKbpsqwJKP8ooPsObtH/QBzsmYTmbZ3lcVDbCiHfKFpk/JV+NbaDU9YY6MENrwnW/P9UHiavjcfMO1Uud8oSBgOZ8v2fVlYv9kq/Sl+/0upd3S0dynw/qvfUU6RqbbvZgCLHl7pLPQgfwaFhpBlagIvm1In1ZAGZjqku6vpYaNDLDiyIcA6+hr/yXdANEV9xZrJou4y4Og6PvyaYTRVQrXnPPJjE0flIdC+55+OOE26QZYwnAQA+W7sOUH38O5n14NlUqF1R/7CDZdeyUGyndBGGJDw2hYtvu/5orRxRd2j1e+imF0BcZS0tV8CP3ao6jJg/BpaSOsTkFdr4WmuQ3q9n5o+ibSCqzkNpnsmHSyWDshhBBCMkOqAEseMO3ZswcqlQrr16+ft12iAOuqq66SXotOQZQTDAZjtokPsBLuL8IQnlmI2QEEprpw9RWXKRpgRc+fKsAytpySRu6kG8QIc6SQdfS9C877XExgEh+IpQoP5KNe2mvKF/X5Ul3fcveXf3eJVvRb6PtdSrtF6zWt/9pXUrbZxmu/KwUz8tcz0e7FFGAtNiSSj6D6428fTrrdaJtaOvb6r30l5r1oaKZSqeZN8Uz0WeXTNxcjA6w48iHAko+euvCL5y3pGPLaTokKwS8lwLLV7pNCpeg0woD+gDR9cOt9t2csEJEHSot1KdMu5QFUNISTTx9cKJRKFICVitON5WitO654CLXo0EqrhVrfCk17f9ojrJLZOuGE2c1i7YQQQgjJHKkCLLvdLo2EihZvf+GFF+ZtlyjAio7eUqlUWLduHbq7uwFEgquWlhZceuml0rETBVip9tfranDZN9fHTPdKFWCVv/eXRXdg0wlootOUVKpIHSb5FMLpHi2ef+o381a9iz9esusX5tg6Pr/acq/0um1IH3PcK791KZpPl8FjaoMwR8KfzrpK3LFpru8RHzIoHWDJ227dP1yAzrpK6dqbT5fh0ou/nvL7XUq7PfGfv0zaZsLci8Hm6pg6TfIV8DLV7su9L5dqpgMs+fTO7b97JO395KHkjddfE9N+HlMbqg/uiVlZUl4AX5hjQ8RVK1fig7delPa3DDTGfH/JwtF0ZIAVRz4EWMIwN11PpVKh6tVti9rXVrtPCpVUKhXaD7w4b5ulBFjyoCe6X83bT0v7LDRKaTHmOsCKttfl35j7zhYzqqoUAyxfyyEYdVWor1E+jEpLrRYa/dkpgX1Tywqs5HZOueDwsVg7IYQQQjJLqgALAO65556Yv4Hjpw8CiQOs8vLyBf+efuONN5IGWGnt/8pcUef4IEO+4lnULfduTrsDm05AE1/APR0vv/TitIOYwFRXzHS204f2Su+d+PDttM+ZqiC5UgHWkX2vL/z9pqhptZR2M/fp5gWKqUw0zW257b7QfSk//mLqeC1kugFWuueXb7dQPSq53dqqtL+DDd/59rxRboGprpiAK5XpFJZngJUm+RJgHXnpt9IXfMHac2E+syftfeXBy83XXJFwG+nBtsgASx5YjR7bLa0+uOacT2Y0HMlEgCWvYbX9oR8nPZfh/Z1zPybZlE35NUTrYiUzOo1SpVLFFHovVi1NR9BZf0z5UCrZ6KraWqgb9NAYuqDpNELdN5mxwEpuv9kDT4DhFSGEEEIyT/Rvy2QBljxISrZNogALAB5++OGkf0tHA6v4/y9nwf1FOGlnu71mfgC25rOfyWiAJcy9uPvOW1P2GVZ/4uM4+sGb0vQ1lSq2gPVCYYF82tUF530upkNftvfVBcOA1Z/4OPTVB5f8+ZJd33L3F+beeaNl5Ea3X+j8i203ffXBpCsPRl21ciWq9u9O+pmW0+4L3ZeFEmAttoC73HS+g9tu3hgzOk5uTcW7C+5//YZ/TqsuVzIZYMWRLwGWMBzEhisunvtxrz034UgquR7dfvz09o0xN0iy4EV6sC0ywBKGudFK+55+GBd+8bwFA6JsmU4NrOiUxzXnfDLpKKqfff8G6TjyNpbXEfvjg3clvY7RY7ul86z/8hcUD5ey7VhDBWrzIKSSwirNaaijo6va+qDpNkEzYM5KYCXXaPFm+3FECCGEkBJmoXBKPo1QHk7JSRZgAcCpU6dw3XXXSce45JJLUFFRMe/8iQKsxez/wP33zOuE6o7/Hd9cf5G0zec/twbTvdq0OrDpBjTC3Ivy9/6Cyy+d61OtWrkS111zdcz0JnmHX15cPJ2wQB70xI8qsRubsWvHk7joK+tizn/5pRdj144nk4YA+RBgCXMvqg/uwXXXXC0FQt9cf1HM1LqlBlip2k3eZvIg6qKvrMOO32/FVHf9gt/5Utt9ofuyEAOspUxJ9Jja5rXf6k98HJtuuh7VB/ek1f47fr913v7XXXN1WvsvJAOsOPIpwJIXMo+65QffQ/P+F+DR7Z8LFE68iV2Pb8Hqj30kZttEta+iLifAitbXuvqSry0YlGXTdAIs+cio66+6FL2HXoUwRGp3dX74Eu644TvS+4mK3cs/443fvTym7T26/aj+y+9xwdpzpW2SFZwvBi36cnTlw6ir2hqoG5oio6s6hqDpXXzB9eXYMGrHuIPF2gkhhBBC0iLohXBMZKzDT2kpe/UVl2U0QCs0GWDFkU8BVjTEkgck6brQ6oXLCbDaD7wYc65Uo47kIVOqY2YrwJKPjkplsmmaiULEZG644uKMrcKYT3rP1rrS1pxUZoSVVgt1kwHq1l5oukehGZjJaWAVU6x93IlZFmsnhBBCCFkc4RCE2wwx26d4B5jSQtU2pI8MVFniCn7FIAOsOPItwBKGgzCf2RMzUiiV685fC93fnl3wmMsJsIQhtsj884/cl7cBljBE6nalCqHWnb8W3WUvJ91f/+6OeaPb4r3tuqtiRsUVi9ON5WivP5GboEp9KlJovckATWs3NJ3GnI+uSmX3tAsOXzDbjyBCCCGEkOLFZ4ewDSveCaa00AxMdeGBn9yFVStXLnkFv2KQAVYc+RhgRR078SZ2/PpeXPSl82MCmXXnr8Vd/7oBzftfSPtYyw2w/vjgXdK2qWpz5UOAJQwHMVX9Nrb84Hs499OrpX0u/8aX8cFzj6Y1asqj249dj2/BRV86f24u78c+gk3XXonqv/xe8aAp07qaD2NAdxS1murs1q1qMkDT2gN1noVV8Q7NeuALhrP9+CGEEEIIKX6CHgjHuOIdYUoLSXOfDld+69KEBehLSQZYceRzgJUL0wmbAvoDUiH3+ACMFr4TjRVoqc3kqKszkZFV+khYpek0QpOlVQEzrW7EhjG7L9uPHUIIIYSQ0iIchHDPcEohpXRRMsCKo5QDrImTb6UVYB156bfSdu889UvFr5tmRrv+MHrrjy5zZNUZqOu10OhboWnrjYys6p9SPIhaioZxB2ZcrHdFCCGEEJIthNcGYTUq3immlBaGDLDiKMUAy167D8JwEG89+aAUTG1/6Mcx70en2dW+87RUVH7NOZ8syqLlpWbQUAZTQyWaahdXpF1dVxdZDbClA5r2/kiB9f5pxYOnTNg15YLDF8r244YQQgghhIQCELZRxTvGlNL8lwFWHKUYYF34xfPmFSU/8tJvpffltabk7np8i+LXTpenpekIuuqPpQ6ramug0TVGRlW19s4VVx+0KB40ZcMB1rsihBBCCMktIgx4ZiEsg4p3kCml+SsDrDhKLcCSTxuMesHac2NGVnWXvTxvmw1XXMzRVwVsqOUgjLoq1MhHVNWoodbqoNYboDZ0Q9MxBE3vODSDs4qHSrmwxmjDuIP1rgghhBBCFMPvgrCbFO8kU0rzUwZYcZRagNW47zl8/rPnQKVSYdWKFfjRzf8PpqrfjtnGVrsP37zwS9LKe4/deys8uv2KXztdvEFDGcYbK9Gi00DToIe6pSMSVPUV74iqdGwec2Da5c/244UQQgghhCxEKADhmoGY7Ve8s0wpzS8ZYMVRagEWLVJbD0F0H4cYqAVMBmC6D+bJUXQOT0LdP6N4YJRPdk66YPcGs/1oIYQQQgghi8HvAOysjUUpnZMBVhwMsGhB2VkF0a8GRvTAZDeEZQTCZQYCXume9gbD6J52Kx4U5aO9M26EwiLbjxVCCCGEELIUQn7ANaV4p5lSmh8ywIqDARbNO9vLgb7TEMYGiPEOCPMQ4JwGfK5IwcskuP0hDFu9aBi1Kx4U5ZuNo3aM21nvihBCCCGkIPDaIKxGxTvPlFJlZYAVBwMsmnM7KiB6qiEG6yFGW4CpXsAycjakcgLhxU1vC4QFxuw+NI85FA+K8tH2SScsnkCWniCEEEIIISQrBDwQjgnFO9CUUuVkgBUHAyyacTur8P+3d6+xcZ2Hmcfni8Uvtolu4zUQhwgCIatdG2phu6t4KThJBdSo0KIGIsNFDCvKxuuiVtNuHMMoFGeTChK2qw0s1c1FCRRkbUWu7cayHAWWGDVWSjuUdadkUhIl8TrkcIbk3O/X99kPozmaGc4Mh+SQZzj8/4AHkIfnMudwaGAevO97zM1umZEzMhMfy0zdkPGPS1GvlKo9imq+pqNpXfFEbS+JmjWD3pji6WzD7jcAAACWkclJCb8UGLH9izQhZPlDgVWGAosspqCSq09mZkgm4JJiASmzPE+2C8TTuj4dVc9o0PaSqBlzfjykiWBCxrDeFQAAwIqXjklhl+1fpgkhyxsKrDIUWMRc/qVM33sy134jc/NDmZEz0sRlGc+AjHdECrmlmC8/emqe0/saLZXNacgbp7iao7yKphh1BQAA0FJyGZmYV8Y3aPuXakLI8oQCqwwFVotnhRRTc4mkshr1x3VhgnWuamXQG1OMKYMAAAAtyyTDMsFx279YE0KWPhRYZSiwVlA+/pXM1RP5BdAHfyczckbG2StNXskvhO4blQm6ZCLTUiIkpeNNX0zNJZLMatSf0PkJnixYK2edQU0EE8oxZRAAAKD1mZxMxGP7l2tCyNKGAqsMBZaNZdS1f5O59htpqEf5Muqi5Ll2+6l8YY9MZEZKxaR0Yqk/Ck0lnMxoxJ/Q+XGKq7nS547IG12etccAAADQRJJhmRCjsQhp1VBglaHAmk/pdFSm/1h+EfPrJ2VufiANfyQzejZfPrn6ZNxXpembknck/+S9kFuKzEjxoJSMyqQTUo4pXtWEk1mN+OM6R3FVV25640wZBAAAWM1yaZmYV/IP2/5lmxDS2FBglVnxBdbVX98ayXQr138rDfVYMcOnZZwXb2f8kuQZKI1vND/iqZBbI59MZCY/FW8VjoBabuFkVsO+uM46WZy9npx1hjTOlEEAAAAUpKIyPKmQkJYKBVaZ1MDphqZQ/MwVqxiaKxRHLS2UzGiI4mpeyU8ZTNv9qwMAAECzMTmZuF/GP2L7F29CyOJDgQU0gVAioyFvTGedTBWsN6dGAxr2xRVnyiAAAABqycRZ5J2QFggFFmCjaCqrGzMx9Ywy4mo+OesMyR9f2U+UBAAAwDJLBGWCY7Z/CSeELCwUWMAyS2eNPOGkrk1FKa4WkBszMUWSlFcAAABYgGxKJjot4xu0/cs4IWR+ocAClkkklZUzmNQlV9j2Emgl5sJ4SK5QkoXaAQAAsHipsExowvYv5ISQ+kOBBSwxXyytQS8Lsy8m16aiCsRZqB0AAAANlMvIxLwy/mHbv5gTQuYOBRawBFLZnNzhpK54oraXPys5Z5xBjQUSSmdzdv9KAQAA0KrSMZnwpO1fzgkhtUOBBTRQOJnVWCChXqYJLjp97oi8UUZdAQAAYBmYnEzcLwVHbf+STgipHAosYJGMJG80rZszMZ0eY5rgYnNqNKBhX1zxdNbuXy0AAABWm1xGirht/6JOCJkdCixggVLZnFyhJKOtGpizzpD8cZ4wCAAAAJslwzIhl+1f2Akht0OBBcxDNmfkCafU746oZ5TRVo3MwHRM6SxPGAQAAECTyGVl4gEp6LT9izshhAILmFMqk9N0NK0bMzGddYZsL3paLZcnI5qKpOz+NQMAAACV5dJSzCvjH7H9CzwhqzkUWEAF2ZyRN5rWkC+uCxNMEVyKfDQW1IgvrliKta4AAACwAmTiMpEpGe9N27/IE7IaQ4EFFAnEMxrxx3VpMmJ7wdPKueKJyBvjCYMAAABYeUwqIoUnbf8yT8hqCwUWVr1wMitnIKGP3ZRWS53z4yE5AwmlWOsKAAAAK5qRkkGZ4LjtX+oJWS2hwMKqFE1lNR6ktFrO9LkjiqeZLggAAIAWkkvLxH2sj0XIMoQCC6tCPJ3VVCSlQW9MvS7WtFrO9LrCcoWSyhlGXQEAAKA1mUxCik3L+IZs/5JPSKuGAgstKZMzCsQzGgskdMUT0emxoO1FzmpLz2hAg964IsmM3R8HAAAAYHmkozIRt+1f9AlpxVBgoWXEUll5IindmInpIk8OtDUfuyOajrJIOwAAAFYjI5MMyYRYH4uQRoYCCytWOmvkj2c06o+r3xPRqVH7i5vVntNjQY36E6x1BQAAgFXP5DJSwi8THLP9iz8hrRAKLKwYxhhFkllNhpMamI7pI6YFNlUuT4YVSVJcAQAAACVMVor7ZHyDthcAhKzkUGChKeWMFEnmpwQO++Lqc0d0xklh1Yz52B2RO5xSjjXaAQAAgKpMJinFvTKBUduLAEJWYiiw0BTi6ay8sbScgYSuTUd1YSJkezFDaufCeEjOQEKJTM7ujw8AAACwcmSTMjGKLELmGwosLLtUNv+EwIlQUjdmYup1hdXTBIUMqS+nx4Ia9sUV5umCAAAAwMJlU/mphRRZhNQVCiwsqXTWKJzMyhNOacgbz5dVo0wFXKnpc0cUTbHOFQAAANAw2ZRMzCux2DshNUOBhUVLZY1CiYymIik5AwndnImpzx3R+XGmAbZK+twReSIpGda5AgAAAJZGNiXDiCxCqoYCC3XJ5Iyiqfw6VRPBhAa9MV3xRHRhIqxTjKhq2Vx0hTURTCqVpbkCAAAAloMpTC1kRBYhJaHAgiWRySmSzMofT2synNSwL26VVHYXKWR50zMa1JA3riyPFgQAAADskU3fGpFFkUWI8VJgtbRUNqdYKqtgIqOZWFqToaTGAgkNeeMamI6p3xPVxYmQzjqD6hm1vzQh9qdnNKDr01EF4mm7P74AAAAAJCmXluJ+RmSRVR8KrCaXzholMjlrdFQwkckXUtG0piIpuW6VUjdmYrriierSZFjnx0MslE7mnV5XWIEETxYEAAAAmtKtEVkKOm0vEgixIxRYZa67Yw1NnztSM+fHQ7Py0RjlE1m+9LrC8sYYcQUAAACsDEYmHpDxD9teKBCynKHAKnN+JNTQ2F1OEFItVzxRTUVSYn12AAAAYAXKZaRkUCbksr1YIGQ5QoFVhgKLtHquTEXlCSdZoB0AAABoESYVkYlOSYzKIi0cCqwyFFikVXPFE9FUJKWcobgCAAAAWlImKcV9LPhOWjIUWGUosEir5epUVNORlBhwBQAAAKwSJiuTCMqEJ20vHQhpVCiwylBgkVbJtamopqNpRlwBAAAAq1k6KkWnWfSdrPhQYJWhwCIrPdem8yOu6K0AAAAAWLIpmbhPJui0vYggZCGhwCpDgUVWaq5NRTUTTYneCgAAAEBVuayUDOWnF/pu2l5KEFJvKLDKNEuB9eZvz2vvwcPae/CwTvQ5bS9HSPPmiieiYCKz1H8aLSOTyWhgYEBdXV3q6urSwMCAMpnF3b+enh51dXXJ5XLVPG/hnHMlFAot6v0AAAAAdUnHZaLTMoER28sJQuYKBVaZZimw/v4fX5HD4ZDD4dBb/37R9pKENFcujIc04otTXM3T8ePH1d7ebv1tFdLe3q7du3cvqMg6efKkdZyTJ09W3e7y5cuzzlstg4ODi7lMAAAAYH6yKSnulwmO215SEFItFFhlWqnAevf0VWsU17unr1qvF177f+99YHsR06islmvtc0c0EUoqnskt9Z9Cy9m5c+ecxdGmTZvmVWL5fD51dHTUVWC9+eabFFgAAABofumoTNjF9ELSdKHAKtNKBdY//8tR6xj//C9HrdcLrz35tedsL2QalVa+1o9Gg7o+E9N0NKUsK7MvSHd3d0lBdN9992nHjh3asWOHHnzwwZKf7dy5s+7jbt++vWTfWgXWiy++KIfDoba2Nuvc1eLxeBpx2QAAAMDCZZMycb8Udsl4KbOI/aHAKkOBtTLTitd6YTykET/TBBth/fr11mfhnXfemfXzc+fOqa2tzSqY6hmFVWlEVa0Ca8OGDXI4HNq6deuirgUAAABYdpmETNwnhSZsLzHI6g0FVplWKrB+/uuP9PRzz+vp557Xz3/9kfV64bXdP3rN9pKmUWmla/24ME0wzTTBRhgaGrL+ll566aWq233ve9+rewrf0NCQVXht3bp1zgIrk8lY2+zfv39R1wMAAADYKh2Tic1IQafthQZZXaHAKtNKBVZxfnlmwFoPau/Bw3r9N2d1csBddftKa0edHHDrwLvvW/tX2q94m1ePfVjzHNXOc/zySMn7nM91vndh0Nr3wLvv60Tf+JKev7Dd/re75n2e4tdfO/ZhfppgJKVoLK4zZ85YT8irJJFIWNtcunRJiUSi5ue68HS73t5e67VAIFDyJL7l2L+np2fe55Ekl8tV9WdzOXfunDU1r7+/v+p2xQVWrSl8mUxGmzZtksPh0Pbt2+taxL14Affu7u55vX8AAACgKZlcfr2s6LQUHLO93CCtHwqsMq1UYJ0ccOsr27+pO++6u+JC0XesWaOvbP9mxZKpfOrdd/b9RHesWVOy//qHN+hX529a++z56RuztrljzRp9Z99Pqr7H8vM8+8K3Z73PO++6Wy+/+nbNa3351bf1e7//iYrX+eDnNupfP7i0JOcvbPMHf/RIzfdXbSpj4fXtX/87SdKhQ4eskT2FdHZ2anp62vqMHj16dNY2bW1tOnToUPU/nFvbfeMb35Ak7d69e9Z1tre36/jx40u6/8aNG2v+/ZWfp6C4JCr/WSNcuXJF9957rxwOhx5//PGa2x44cEAOh0MdHR3y+Xx1FVjF0w1DoZAkaWBgQF1dXeru7lYgEGj4NQEAAADLJpeVSYZlIlMy/mHbiw7SmqHAKtMqBdax3mHd+8lPVSx0yvNw5+drFi7F76U8f/BHj6h70FtzG4fDoT0/fWPOYmeuY/z9P75S8RhP/dXfznmNd6xZU7I2VqPOv9AC62N3RJPhZEkpUyhGKmXjxo3KZDI1t3E4HDp69GjlP5w6z+NwOHTgwIEl279ZCqxQKKSuri69/vrr2rJli3XsQilVTfFIqkJZVU+BVVjAfcOGDfrggw+0du3aWfets7NTw8PDi742AAAAwFa5tEwiKBNxy/iGbC89SOuEAqtMqxRYf/7qh8+3AAAOMklEQVTk0yXlzYZH/9haD+qLm/9i1qisHx8+UbFwWbvufuvfhWN8cfNflOz7N9/aZf37s/evt7YpHo21dt39c45gKvz7M//pP+vp557X5i1fnvU+f/jWe1Xvk8ORHy21ecuX9fRzz2vDo388q8R64/1zDT3/fAusZ/766wons7c/0LdeL15k/LHHHtOOHTtKihWHw1Eyxe3BBx+0tikejbV+/frKfzhFBVLh3w888IB27Nihbdu2qb29veRc5dPcGrl/LdVKqv7+fmsa4C9+sfj/0QwODs4qkLZt21ZzKmYmk1FHR4ccDodefPFF6/V6CqzCfSu/T+Vpa2uruRA8AAAAsKJkUzKJgEx4UsY3aHsBQlZ2KLDKtEKBdeT01ZJi5Vjv8Kxtuge9evJrz90uVr6xo2Lh4nA4dO8nP6XDPX0lP9978J1Z5VD5+k5vvH+upMQ6eu561WKncIzygujkgLukjHvki39i/exEn7Pk+H/zrV3qHvSW7P+r8zf1cOfnrW3+/MmnG3b+egqsy5NhjQUSVYuZ4vN3dHTI6XSW/PzEiROzCo6LFy+WbHP9+vWSEqvS+k3lx/jggw9Kfp5IJPTMM89Y22zevHlJ9l9ogdVoxaVTcTo7O2f9DgoKo6g6OjpKnlI4V4FVvIB7ocTasmWLVcht27ZN99xzT8n9nZiYWLJrBwAAAGyRSfIkQ7KoUGCVaYUCq/iJfK8e+7Dqdq8d77HOUW1tJofDodeO91Tc/9NrP2ttU22KYPH0vkrXUXyevQffqXiM7kFvyQipt7rzx9n5/Z9Zrz31V39b9Tq7B70l0ymLi7TFnL9agXXJFdaILy5/PKOcMfkPbh0F1uXLlyt+JtetW3f7vVeZIlgoVxyOyk/QKz7PiRMnKh4jk8mUjLAaGhpq+P7NUmD19/dbi8IfOXJEnZ2dJQVS8XuXSkuq8t/TXAWWx+OxyqpDhw6VlF/F9u/fv2zXDwAAANgqm5Li/nyZ5btpezFCVkYosMq0QoFVT04OuPXK67+cs8D69NrPVj1Gcalzos+5oOuo5zy/G8kvEF9elpWUY92179F39v3E2rZ4LazFnL94/z/8r49oyBeXN5ZWJmdmf3DnKLDWrVtX9TNZXAoVFgAvV7wuVa0Cq9Z5pPwC8ZXKskbt3ywFViXFBdIzzzxjve7z+aypg/v375+1Xz1TCOu1efNmq0SrVnQBAAAALSWXlgoLwPM0Q1IjFFhlWq3A6h706vXfnNXeg4f17AsvafOWL+u+T39m1tSpagXWn37pL+sqsBZ6HdXOX563/v2itW1hMfWH/tujcjjyU//mug8H3n1/1v6LPf/58ZD1WucCi5nC61u3bq26b3GBVU29BdZcxVDx2lDFi7E3av9mLrCk2wWSw3F7KubWrVvlcDi0adOmiqVSIwus4hKt2og8AAAAoGUZI2Xi+amG4UkZP4vAk9uhwCrTKgVW96BXz77w7ZI1oopz511368HP3S5GqhVYtYqdRhZY1Z4wWKtAKpx/rgXUq+2/0PPv2vsDeSIpJdK5RRcz9RQ2jSywKj0hsNhcBdRi92/2AuvNN9+03sPZs2f19ttvW/+9b98+a9phcfbs2WNts2fPHut1l8s17/M3sgwDAAAAVjqTvTU6KzolE3TaXqAQCqz5oMCqs7wqXrj8s/ev17MvvKS9Bw/r1WMf6vjlkVmljN0FVvki8vMpsP7DJ/7jnPekeL2vSgVWrfOfcQb1b+f6FlzMeDyepimwdu7cWevjP2cBtdj9F3qflkt5gVR8X+ebhRRQxYv2lz/JEQAAAFjVrNFZ/lujs4ZtL1QIBVYtFFh1pHhx8+L1nsrzw7fea5oC69HH/qzmNe37+ZHbo1xurUFV/BTFSk84rOeeVDr/6bGg+j0ROQMJ+eNpZXOmpFiY79pOly9fbpoC6/HHH6/18Z/zOhe7/0Lv02L09vZao6KqrSFWUD6FrxEFVvH551rXqvj8IyMjjboFAAAAQMsx2bSUCstEpxmdtUpCgVWmFQqsRx/7MzkcDv2XP3yo5nbFBZDdBZbD4dCR01erHudPv/SXt49za8H2b/3fH1ivvbDr5ZrXOtdTBB0Ohz78+IamIinFUtlZn4vCOkgOR+nT9QpPCKy1uPkrr9y+B3YXWA6HQxMTE1WPU+06F7v/Yu/TYvzsZ7fLy2PHjtXctnCv29raFAqF1N3dbT1BsFqeeOIJ6/hPPPGE9Xp/f/+s8586darm+devXz/nfQIAAABQQSaRH50VcTM6q0VDgVWmFQqs4rLmjffPzfp596BX//O7/6eklChfrN2OAuvhzs/rWO/wrG1e2PWytc0jX/wT6/Ujp6+W7L/34DsVr7X4aYVr191vjbK64omU7L9p0yb5fL5Zn4niUTGbN28u+VlxuXT8+PFZ+168eFFtbW1NVWAt5Drtvk+LceXKFeu4HR0dFd97+fufz/nnWreq+PwbN25UIpGoeJzi3+Err7xS9/kBAAAAlDNSKirFbo3O8t20vXwhFFgN14wF1rdf/rH2Hjw8Z/a/3aXfjQRKCps71qzR0889b23z7Asv6fd+/xOzpjuVL4RuR4HlcOQXl3/2hW9r78HD+u4/HdD6hzeU/PzAu++X7F98rQ6HQw9+bqO++08HtPfgYf3d//rfs671jV+d0FQkpXg6P8qq/Pzt7e3avXu3urq69Prrr6uzs7Pk52fPni35vOzcubPk59u2bVNXV5eOHDmiLVu2WKVFMxVYC7lOu++Ty+WypuH19vZWvQ/VbN++veS979q1yzregQMH9MADD1g/b2trqznKrFw9C68Xj0y75557Zp3/C1/4QknJNtdURwAAAADzkMtI6ZhM3C8T8cgExii1VmAosMo0Y4FVbwol1Bvvn6tr+3s/+Snr3+ULoS93gfWlrf9Da9fdX/P9VnpSYPmC9bXywx/9aPYH6tbPtm/fbk3fqpZKT+AbGhoqGTlUnra2Nl2/fr1pCqyFXqfd96m4JFrI6Cyfz6eHHnpozs9IW1vbnNP8ytVTYPl8PnV0dNR1/uvXr8/7+gAAAADMUzYtpSJS3CcTnpQJjNhe0BAKrHlphQLrdyMB/fjwCd15190Vt7tjzRp9Zfs3dXLAba2X5XBUXhtquQqsJ7/2nI71Duu+T39m1vu98667te/nR6qeo3vQq69s/2bV+3LPPffoxIkTlT9QRaWIz+fT2rVrZ+3f3t5edX8pP/2tvb294n6FMqRZCqyFXqfd92mxBZYkJRIJffWrX636Oens7NTw8PC8j1tPgSXlS6ynnnqq5vmdTueCrg0AAADAIhmTX0crEcovDB8al1hLq6lCgVWmWQqsH7z1np5+7vl55fl/2FNyjJMD7pLjPPvCSzrw7vs6OeC2tnn12IfWz3969LfW64XXdv/otarv8fl/2GNtV891VHpSYHlR1j3o1cuvvl3yfrsHvbP2O+sMqt8d0Yg/oeloWtFUVuFwWF1dXdYi2vv27dOlS5dqPvmtvBTJZDLWMXbt2qUzZ87M+eS4wn5nzpzRrl27tGPHDnV1dZWsdVR4T7/4RekfSbXXi33/+9+3tqumeLFxj8fT8Ou0+z719/fXda/qEQgEdOTIEet4Bw4c0M2bNxd8vOL3Vli4vZbJycmGnh8AAADAEjFZKR2XEgGZ6BTraVFgzcuqKbBWS+oZ6XVqNKDLk2HdnInJFUoqmMgonc015Pe92FE9K8Vir3O13CcAAAAAqCmblklFZGL5qYcKjtpe7KyWUGCVocCyv8C6MBHWwHRUzkBC3lhaiUxjyqpKVksxQ4EFAAAAAEskm5ZJhm+tp+W+NVJr0PbCp9VCgVWGAsueAuu///XXNRNd2rKqktVSzFBgAQAAAMByMlIuLaWiUiIoxWbyi8UHxyT/kO1l0EoMBVYZCqzG56wzqI/dEd2YiWkskJAnklIwkVEym7O9GLH7/MuFAgsAAAAAmoTJSpmklIrIxP1SdEoKu/JPQmSNLQqselFgLSynx4K65Arr2lRUw7643OGU/PGM4umccsZU/4VSYC0LCiwAAAAAaH4mm84vHJ8MycS8MhG3TGhcxseoLQqsMhRY1XNqNKALEyFdnYpqyBfXRCgpbyytSDKrbK56SVVLo54st1B2n3+5LPY6V8t9AgAAAICmlctI6ZhMIijFpqWIWwpNyPhHVsWaWxRYZVZjgdUzGtT58ZAuT4Z1xRO1pvq5QklN3ZruF00tvKQCAAAAAABLzOSkXFomHZdJRWWSISnul2IzUtQjE3LlF5hfoYUXBVaZViiwTo3m1526NBlRvyeq69MxDfnicgYScoeTmommFEpkFEvnlM4aUUsBAAAAALCaGCmXlckkZdIxKRmWEgEp7pOi0/kF50PjMoFRGf9wU6zNRYFVZrkKrI/G8qOeqqXXFVafO6I+d0TXpvKjom7MxDTqT8gZyMcTTmkqkioZJZXKLu9T/AAAAAAAwCqQTUuZhEw6lk8yLCVD+fW64rfKr7hPik3LRDz5hCel0ER+qmNgLL9QfbV4a5dkFFgAAAAAAABAA1FgAQAAAAAAoKlRYAEAAAAAAKCpUWABAAAAAACgqVFgAQAAAAAAoKlRYAEAAAAAAKCpUWABAAAAAACgqVFgAQAAAAAAoKlRYAEAAAAAAKCpUWABAAAAAACgqVFgAQAAAAAAoKlRYAEAAAAAAKCpUWABAAAAAACgqVFgAQAAAAAAoKlRYAEAAAAAAKCpUWABAAAAAACgqVFgAQAAAAAAoKlRYAEAAAAAAKCpUWABAAAAAACgqVFgAQAAAAAAoKlRYAEAAAAAAKCpUWABAAAAAACgqVFgAQAAAAAAoKlRYAEAAAAAAKCp/X//BgWsq0+t8QAAAABJRU5ErkJggg=="/>
          <p:cNvSpPr>
            <a:spLocks noChangeAspect="1" noChangeArrowheads="1"/>
          </p:cNvSpPr>
          <p:nvPr/>
        </p:nvSpPr>
        <p:spPr bwMode="auto">
          <a:xfrm>
            <a:off x="307975" y="-2522538"/>
            <a:ext cx="5581650" cy="55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31" y="818482"/>
            <a:ext cx="3985518" cy="3985518"/>
          </a:xfrm>
        </p:spPr>
      </p:pic>
    </p:spTree>
    <p:extLst>
      <p:ext uri="{BB962C8B-B14F-4D97-AF65-F5344CB8AC3E}">
        <p14:creationId xmlns:p14="http://schemas.microsoft.com/office/powerpoint/2010/main" val="32406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energiatasemalli?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Energian kysynnän ja tuotannon pitää vastata toisiaan jatkuvasti.</a:t>
            </a:r>
          </a:p>
          <a:p>
            <a:r>
              <a:rPr lang="fi-FI" dirty="0" smtClean="0"/>
              <a:t>Monien</a:t>
            </a:r>
            <a:r>
              <a:rPr lang="fi-FI" baseline="0" dirty="0" smtClean="0"/>
              <a:t> tuotantomuotojen kokonaisuus on vaikea hahmottaa.</a:t>
            </a:r>
          </a:p>
          <a:p>
            <a:r>
              <a:rPr lang="fi-FI" baseline="0" dirty="0" smtClean="0"/>
              <a:t>Nettimallien avulla asiaa voi opiskella.</a:t>
            </a:r>
          </a:p>
          <a:p>
            <a:r>
              <a:rPr lang="fi-FI" baseline="0" dirty="0" smtClean="0"/>
              <a:t>Sofia-malli osallistuu keskusteluun.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624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Helsingin energiapäätös </a:t>
            </a:r>
            <a:r>
              <a:rPr lang="fi-FI" dirty="0" smtClean="0"/>
              <a:t>2015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Iso päätös tulossa tehtäväksi loppuvuodesta</a:t>
            </a:r>
            <a:r>
              <a:rPr lang="fi-FI" baseline="0" dirty="0" smtClean="0"/>
              <a:t> </a:t>
            </a:r>
            <a:r>
              <a:rPr lang="fi-FI" baseline="0" dirty="0" smtClean="0"/>
              <a:t>2015.</a:t>
            </a:r>
          </a:p>
          <a:p>
            <a:r>
              <a:rPr lang="fi-FI" dirty="0" smtClean="0"/>
              <a:t>Päävaihtoehdot</a:t>
            </a:r>
            <a:r>
              <a:rPr lang="fi-FI" dirty="0" smtClean="0"/>
              <a:t>: </a:t>
            </a:r>
            <a:endParaRPr lang="fi-FI" dirty="0" smtClean="0"/>
          </a:p>
          <a:p>
            <a:pPr lvl="1"/>
            <a:r>
              <a:rPr lang="en-US" dirty="0" err="1" smtClean="0"/>
              <a:t>Muutama</a:t>
            </a:r>
            <a:r>
              <a:rPr lang="en-US" dirty="0" smtClean="0"/>
              <a:t> </a:t>
            </a:r>
            <a:r>
              <a:rPr lang="en-US" dirty="0" err="1" smtClean="0"/>
              <a:t>uusi</a:t>
            </a:r>
            <a:r>
              <a:rPr lang="en-US" dirty="0" smtClean="0"/>
              <a:t> </a:t>
            </a:r>
            <a:r>
              <a:rPr lang="en-US" dirty="0" err="1" smtClean="0"/>
              <a:t>biopolttoaineella</a:t>
            </a:r>
            <a:r>
              <a:rPr lang="en-US" dirty="0" smtClean="0"/>
              <a:t> </a:t>
            </a:r>
            <a:r>
              <a:rPr lang="en-US" dirty="0" err="1" smtClean="0"/>
              <a:t>toimiva</a:t>
            </a:r>
            <a:r>
              <a:rPr lang="en-US" dirty="0" smtClean="0"/>
              <a:t> </a:t>
            </a:r>
            <a:r>
              <a:rPr lang="en-US" dirty="0" err="1" smtClean="0"/>
              <a:t>lämpökeskus</a:t>
            </a:r>
            <a:r>
              <a:rPr lang="en-US" dirty="0" smtClean="0"/>
              <a:t> (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sähköntuotantoa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Hanasaaren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Salmisaaren</a:t>
            </a:r>
            <a:r>
              <a:rPr lang="en-US" dirty="0" smtClean="0"/>
              <a:t> </a:t>
            </a:r>
            <a:r>
              <a:rPr lang="en-US" dirty="0" err="1" smtClean="0"/>
              <a:t>hiilivoimalat</a:t>
            </a:r>
            <a:r>
              <a:rPr lang="en-US" dirty="0" smtClean="0"/>
              <a:t> </a:t>
            </a:r>
            <a:r>
              <a:rPr lang="en-US" dirty="0" err="1" smtClean="0"/>
              <a:t>uusitaan</a:t>
            </a:r>
            <a:r>
              <a:rPr lang="en-US" dirty="0" smtClean="0"/>
              <a:t> </a:t>
            </a:r>
            <a:r>
              <a:rPr lang="en-US" dirty="0" err="1" smtClean="0"/>
              <a:t>biopolttoaineelle</a:t>
            </a:r>
            <a:endParaRPr lang="en-US" dirty="0" smtClean="0"/>
          </a:p>
          <a:p>
            <a:pPr lvl="1"/>
            <a:r>
              <a:rPr lang="en-US" dirty="0" err="1" smtClean="0"/>
              <a:t>Rakennetaan</a:t>
            </a:r>
            <a:r>
              <a:rPr lang="en-US" dirty="0" smtClean="0"/>
              <a:t> </a:t>
            </a:r>
            <a:r>
              <a:rPr lang="en-US" dirty="0" err="1" smtClean="0"/>
              <a:t>Vuosaari</a:t>
            </a:r>
            <a:r>
              <a:rPr lang="en-US" dirty="0" smtClean="0"/>
              <a:t> C -</a:t>
            </a:r>
            <a:r>
              <a:rPr lang="en-US" dirty="0" err="1" smtClean="0"/>
              <a:t>monipolttoainevoimala</a:t>
            </a:r>
            <a:r>
              <a:rPr lang="en-US" dirty="0" smtClean="0"/>
              <a:t> (80</a:t>
            </a:r>
            <a:r>
              <a:rPr lang="en-US" dirty="0" smtClean="0"/>
              <a:t> % </a:t>
            </a:r>
            <a:r>
              <a:rPr lang="en-US" dirty="0" err="1" smtClean="0"/>
              <a:t>puuta</a:t>
            </a:r>
            <a:r>
              <a:rPr lang="en-US" dirty="0" smtClean="0"/>
              <a:t>).</a:t>
            </a:r>
            <a:endParaRPr lang="fi-FI" dirty="0" smtClean="0"/>
          </a:p>
          <a:p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vaihtoehtoa</a:t>
            </a:r>
            <a:r>
              <a:rPr lang="en-US" dirty="0" smtClean="0"/>
              <a:t> Sofia-</a:t>
            </a:r>
            <a:r>
              <a:rPr lang="en-US" dirty="0" err="1" smtClean="0"/>
              <a:t>mallissa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Runsaasti</a:t>
            </a:r>
            <a:r>
              <a:rPr lang="en-US" dirty="0" smtClean="0"/>
              <a:t> </a:t>
            </a:r>
            <a:r>
              <a:rPr lang="en-US" dirty="0" err="1" smtClean="0"/>
              <a:t>hajautettua</a:t>
            </a:r>
            <a:r>
              <a:rPr lang="en-US" dirty="0" smtClean="0"/>
              <a:t> </a:t>
            </a:r>
            <a:r>
              <a:rPr lang="en-US" dirty="0" err="1" smtClean="0"/>
              <a:t>kaukolämmöntuotantoa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Loviisan</a:t>
            </a:r>
            <a:r>
              <a:rPr lang="en-US" dirty="0" smtClean="0"/>
              <a:t> </a:t>
            </a:r>
            <a:r>
              <a:rPr lang="en-US" dirty="0" err="1" smtClean="0"/>
              <a:t>ydinkaukolämpö</a:t>
            </a:r>
            <a:r>
              <a:rPr lang="en-US" dirty="0" smtClean="0"/>
              <a:t> tai </a:t>
            </a:r>
            <a:r>
              <a:rPr lang="en-US" dirty="0" err="1" smtClean="0"/>
              <a:t>Nesteen</a:t>
            </a:r>
            <a:r>
              <a:rPr lang="en-US" dirty="0" smtClean="0"/>
              <a:t> </a:t>
            </a:r>
            <a:r>
              <a:rPr lang="en-US" dirty="0" err="1" smtClean="0"/>
              <a:t>hukkalämpö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Merilämpöpumput</a:t>
            </a:r>
            <a:r>
              <a:rPr lang="en-US" dirty="0" smtClean="0"/>
              <a:t>, </a:t>
            </a:r>
            <a:r>
              <a:rPr lang="en-US" dirty="0" err="1" smtClean="0"/>
              <a:t>syväkairaukset</a:t>
            </a:r>
            <a:r>
              <a:rPr lang="en-US" dirty="0" smtClean="0"/>
              <a:t> ja </a:t>
            </a:r>
            <a:r>
              <a:rPr lang="en-US" dirty="0" err="1" smtClean="0"/>
              <a:t>muut</a:t>
            </a:r>
            <a:r>
              <a:rPr lang="en-US" dirty="0" smtClean="0"/>
              <a:t> </a:t>
            </a:r>
            <a:r>
              <a:rPr lang="en-US" dirty="0" err="1" smtClean="0"/>
              <a:t>uudet</a:t>
            </a:r>
            <a:r>
              <a:rPr lang="en-US" dirty="0" smtClean="0"/>
              <a:t> </a:t>
            </a:r>
            <a:r>
              <a:rPr lang="en-US" dirty="0" err="1" smtClean="0"/>
              <a:t>tekniikat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59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Sofia-mallin rakenne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http://fi.opasnet.org/fi_wiki/images/8/80/Energiap%C3%A4%C3%A4t%C3%B6s_yksinkertaistett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667" y="1131590"/>
            <a:ext cx="5349213" cy="401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97"/>
            <a:ext cx="6850937" cy="513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63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050" name="Picture 2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888" y="0"/>
            <a:ext cx="6849343" cy="513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8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100" name="Picture 4" descr="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09" y="218678"/>
            <a:ext cx="6566429" cy="492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2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228</Words>
  <Application>Microsoft Office PowerPoint</Application>
  <PresentationFormat>On-screen Show (16:9)</PresentationFormat>
  <Paragraphs>37</Paragraphs>
  <Slides>16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Helsingin energiapäätös 2015</vt:lpstr>
      <vt:lpstr>Miksi THL tekee arviointia?</vt:lpstr>
      <vt:lpstr>Kaukolämmön virtaus (GWh/v)</vt:lpstr>
      <vt:lpstr>Miksi energiatasemalli?</vt:lpstr>
      <vt:lpstr>Helsingin energiapäätös 2015</vt:lpstr>
      <vt:lpstr>Sofia-mallin rakenne</vt:lpstr>
      <vt:lpstr>PowerPoint Presentation</vt:lpstr>
      <vt:lpstr>PowerPoint Presentation</vt:lpstr>
      <vt:lpstr>PowerPoint Presentation</vt:lpstr>
      <vt:lpstr>PowerPoint Presentation</vt:lpstr>
      <vt:lpstr>Päätelmiä energiaratkaisusta</vt:lpstr>
      <vt:lpstr>Päätelmiä arviointimenetelmästä</vt:lpstr>
      <vt:lpstr>PowerPoint Presentation</vt:lpstr>
      <vt:lpstr>PowerPoint Presentation</vt:lpstr>
      <vt:lpstr>PowerPoint Presentation</vt:lpstr>
      <vt:lpstr>PowerPoint Presentation</vt:lpstr>
    </vt:vector>
  </TitlesOfParts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collaborative models</dc:title>
  <dc:creator>Tuomisto Jouni</dc:creator>
  <cp:lastModifiedBy>Tuomisto Jouni</cp:lastModifiedBy>
  <cp:revision>40</cp:revision>
  <dcterms:created xsi:type="dcterms:W3CDTF">2015-05-26T03:28:34Z</dcterms:created>
  <dcterms:modified xsi:type="dcterms:W3CDTF">2015-09-11T05:48:51Z</dcterms:modified>
</cp:coreProperties>
</file>